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  <p:sldMasterId id="2147483730" r:id="rId5"/>
    <p:sldMasterId id="2147483747" r:id="rId6"/>
    <p:sldMasterId id="2147483759" r:id="rId7"/>
    <p:sldMasterId id="2147483771" r:id="rId8"/>
  </p:sldMasterIdLst>
  <p:sldIdLst>
    <p:sldId id="268" r:id="rId9"/>
    <p:sldId id="278" r:id="rId10"/>
    <p:sldId id="275" r:id="rId11"/>
    <p:sldId id="269" r:id="rId12"/>
    <p:sldId id="271" r:id="rId13"/>
    <p:sldId id="273" r:id="rId14"/>
    <p:sldId id="274" r:id="rId15"/>
    <p:sldId id="282" r:id="rId16"/>
    <p:sldId id="281" r:id="rId17"/>
    <p:sldId id="279" r:id="rId18"/>
    <p:sldId id="270" r:id="rId19"/>
    <p:sldId id="276" r:id="rId20"/>
    <p:sldId id="280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D6977"/>
    <a:srgbClr val="CC99FF"/>
    <a:srgbClr val="CD8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pandey" userId="76741f3b115275c7" providerId="LiveId" clId="{0CC61194-8BCA-4A6A-8000-438EEED5CEB7}"/>
    <pc:docChg chg="undo redo custSel addSld delSld modSld sldOrd modMainMaster">
      <pc:chgData name="Aman pandey" userId="76741f3b115275c7" providerId="LiveId" clId="{0CC61194-8BCA-4A6A-8000-438EEED5CEB7}" dt="2023-06-08T12:23:47.311" v="6160" actId="478"/>
      <pc:docMkLst>
        <pc:docMk/>
      </pc:docMkLst>
      <pc:sldChg chg="addSp delSp modSp mod delAnim modAnim delDesignElem">
        <pc:chgData name="Aman pandey" userId="76741f3b115275c7" providerId="LiveId" clId="{0CC61194-8BCA-4A6A-8000-438EEED5CEB7}" dt="2023-06-02T10:22:18.842" v="5253" actId="1076"/>
        <pc:sldMkLst>
          <pc:docMk/>
          <pc:sldMk cId="3912747309" sldId="268"/>
        </pc:sldMkLst>
        <pc:spChg chg="del mod">
          <ac:chgData name="Aman pandey" userId="76741f3b115275c7" providerId="LiveId" clId="{0CC61194-8BCA-4A6A-8000-438EEED5CEB7}" dt="2023-05-31T10:05:24.620" v="182" actId="478"/>
          <ac:spMkLst>
            <pc:docMk/>
            <pc:sldMk cId="3912747309" sldId="268"/>
            <ac:spMk id="2" creationId="{4010AF38-26DF-48B3-952C-4A9091D6863C}"/>
          </ac:spMkLst>
        </pc:spChg>
        <pc:spChg chg="add mod">
          <ac:chgData name="Aman pandey" userId="76741f3b115275c7" providerId="LiveId" clId="{0CC61194-8BCA-4A6A-8000-438EEED5CEB7}" dt="2023-06-02T10:22:18.842" v="5253" actId="1076"/>
          <ac:spMkLst>
            <pc:docMk/>
            <pc:sldMk cId="3912747309" sldId="268"/>
            <ac:spMk id="7" creationId="{8EA52726-5805-3B6A-7851-2BCFF2907935}"/>
          </ac:spMkLst>
        </pc:spChg>
        <pc:spChg chg="add mod">
          <ac:chgData name="Aman pandey" userId="76741f3b115275c7" providerId="LiveId" clId="{0CC61194-8BCA-4A6A-8000-438EEED5CEB7}" dt="2023-06-02T10:22:03.133" v="5238" actId="1076"/>
          <ac:spMkLst>
            <pc:docMk/>
            <pc:sldMk cId="3912747309" sldId="268"/>
            <ac:spMk id="8" creationId="{68E46D9C-C14E-925B-E313-2CE30AE7A794}"/>
          </ac:spMkLst>
        </pc:spChg>
        <pc:spChg chg="add mod">
          <ac:chgData name="Aman pandey" userId="76741f3b115275c7" providerId="LiveId" clId="{0CC61194-8BCA-4A6A-8000-438EEED5CEB7}" dt="2023-05-31T10:04:48.921" v="171" actId="571"/>
          <ac:spMkLst>
            <pc:docMk/>
            <pc:sldMk cId="3912747309" sldId="268"/>
            <ac:spMk id="10" creationId="{2B75384D-2D1F-DE93-353A-C11503E064F3}"/>
          </ac:spMkLst>
        </pc:spChg>
        <pc:spChg chg="add mod">
          <ac:chgData name="Aman pandey" userId="76741f3b115275c7" providerId="LiveId" clId="{0CC61194-8BCA-4A6A-8000-438EEED5CEB7}" dt="2023-05-31T10:04:48.921" v="171" actId="571"/>
          <ac:spMkLst>
            <pc:docMk/>
            <pc:sldMk cId="3912747309" sldId="268"/>
            <ac:spMk id="11" creationId="{809D528B-3876-3BE3-D062-BE3E049A131B}"/>
          </ac:spMkLst>
        </pc:spChg>
        <pc:spChg chg="add del mod">
          <ac:chgData name="Aman pandey" userId="76741f3b115275c7" providerId="LiveId" clId="{0CC61194-8BCA-4A6A-8000-438EEED5CEB7}" dt="2023-05-31T10:05:30.973" v="183" actId="478"/>
          <ac:spMkLst>
            <pc:docMk/>
            <pc:sldMk cId="3912747309" sldId="268"/>
            <ac:spMk id="14" creationId="{BD901AA5-DD14-C963-072B-8CEB030DD1E3}"/>
          </ac:spMkLst>
        </pc:spChg>
        <pc:spChg chg="add del">
          <ac:chgData name="Aman pandey" userId="76741f3b115275c7" providerId="LiveId" clId="{0CC61194-8BCA-4A6A-8000-438EEED5CEB7}" dt="2023-05-31T19:54:19.396" v="631"/>
          <ac:spMkLst>
            <pc:docMk/>
            <pc:sldMk cId="3912747309" sldId="268"/>
            <ac:spMk id="27" creationId="{A9286AD2-18A9-4868-A4E3-7A2097A20810}"/>
          </ac:spMkLst>
        </pc:spChg>
        <pc:picChg chg="del mod">
          <ac:chgData name="Aman pandey" userId="76741f3b115275c7" providerId="LiveId" clId="{0CC61194-8BCA-4A6A-8000-438EEED5CEB7}" dt="2023-05-31T10:05:06.567" v="178" actId="478"/>
          <ac:picMkLst>
            <pc:docMk/>
            <pc:sldMk cId="3912747309" sldId="268"/>
            <ac:picMk id="5" creationId="{5729EB94-9356-F1E9-D008-9C766E761622}"/>
          </ac:picMkLst>
        </pc:picChg>
        <pc:picChg chg="mod">
          <ac:chgData name="Aman pandey" userId="76741f3b115275c7" providerId="LiveId" clId="{0CC61194-8BCA-4A6A-8000-438EEED5CEB7}" dt="2023-05-31T10:07:44.438" v="189"/>
          <ac:picMkLst>
            <pc:docMk/>
            <pc:sldMk cId="3912747309" sldId="268"/>
            <ac:picMk id="6" creationId="{308AC96E-AA33-4309-B51D-072F59E6EC0B}"/>
          </ac:picMkLst>
        </pc:picChg>
        <pc:picChg chg="add mod">
          <ac:chgData name="Aman pandey" userId="76741f3b115275c7" providerId="LiveId" clId="{0CC61194-8BCA-4A6A-8000-438EEED5CEB7}" dt="2023-06-02T10:22:05.839" v="5239" actId="1076"/>
          <ac:picMkLst>
            <pc:docMk/>
            <pc:sldMk cId="3912747309" sldId="268"/>
            <ac:picMk id="9" creationId="{A5302640-5560-630D-F5CA-84F1B8861083}"/>
          </ac:picMkLst>
        </pc:picChg>
        <pc:picChg chg="add mod">
          <ac:chgData name="Aman pandey" userId="76741f3b115275c7" providerId="LiveId" clId="{0CC61194-8BCA-4A6A-8000-438EEED5CEB7}" dt="2023-05-31T10:04:48.921" v="171" actId="571"/>
          <ac:picMkLst>
            <pc:docMk/>
            <pc:sldMk cId="3912747309" sldId="268"/>
            <ac:picMk id="12" creationId="{1BED4DA4-C811-C51A-11A6-3D4D3EDA83B1}"/>
          </ac:picMkLst>
        </pc:picChg>
        <pc:picChg chg="add del mod">
          <ac:chgData name="Aman pandey" userId="76741f3b115275c7" providerId="LiveId" clId="{0CC61194-8BCA-4A6A-8000-438EEED5CEB7}" dt="2023-05-31T17:44:38.069" v="292" actId="478"/>
          <ac:picMkLst>
            <pc:docMk/>
            <pc:sldMk cId="3912747309" sldId="268"/>
            <ac:picMk id="15" creationId="{BAADCA9C-8A42-D278-4527-BBB7C51FC79F}"/>
          </ac:picMkLst>
        </pc:picChg>
        <pc:cxnChg chg="add del">
          <ac:chgData name="Aman pandey" userId="76741f3b115275c7" providerId="LiveId" clId="{0CC61194-8BCA-4A6A-8000-438EEED5CEB7}" dt="2023-05-31T19:54:19.396" v="631"/>
          <ac:cxnSpMkLst>
            <pc:docMk/>
            <pc:sldMk cId="3912747309" sldId="268"/>
            <ac:cxnSpMk id="29" creationId="{E7A7CD63-7EC3-44F3-95D0-595C4019FF24}"/>
          </ac:cxnSpMkLst>
        </pc:cxnChg>
      </pc:sldChg>
      <pc:sldChg chg="modSp new del">
        <pc:chgData name="Aman pandey" userId="76741f3b115275c7" providerId="LiveId" clId="{0CC61194-8BCA-4A6A-8000-438EEED5CEB7}" dt="2023-05-31T10:11:36.818" v="199" actId="680"/>
        <pc:sldMkLst>
          <pc:docMk/>
          <pc:sldMk cId="1150767650" sldId="269"/>
        </pc:sldMkLst>
        <pc:spChg chg="mod">
          <ac:chgData name="Aman pandey" userId="76741f3b115275c7" providerId="LiveId" clId="{0CC61194-8BCA-4A6A-8000-438EEED5CEB7}" dt="2023-05-31T10:11:36.232" v="198"/>
          <ac:spMkLst>
            <pc:docMk/>
            <pc:sldMk cId="1150767650" sldId="269"/>
            <ac:spMk id="2" creationId="{0EE869EA-0148-5429-9FDC-D4C9864E20DC}"/>
          </ac:spMkLst>
        </pc:spChg>
      </pc:sldChg>
      <pc:sldChg chg="addSp delSp modSp new mod modAnim">
        <pc:chgData name="Aman pandey" userId="76741f3b115275c7" providerId="LiveId" clId="{0CC61194-8BCA-4A6A-8000-438EEED5CEB7}" dt="2023-06-05T10:05:22.912" v="5459" actId="1076"/>
        <pc:sldMkLst>
          <pc:docMk/>
          <pc:sldMk cId="1375764295" sldId="269"/>
        </pc:sldMkLst>
        <pc:spChg chg="del mod">
          <ac:chgData name="Aman pandey" userId="76741f3b115275c7" providerId="LiveId" clId="{0CC61194-8BCA-4A6A-8000-438EEED5CEB7}" dt="2023-05-31T10:14:57.504" v="202" actId="478"/>
          <ac:spMkLst>
            <pc:docMk/>
            <pc:sldMk cId="1375764295" sldId="269"/>
            <ac:spMk id="2" creationId="{A5A4B96B-DB3D-9878-CFEB-6A2EDDCD2A8D}"/>
          </ac:spMkLst>
        </pc:spChg>
        <pc:spChg chg="add mod">
          <ac:chgData name="Aman pandey" userId="76741f3b115275c7" providerId="LiveId" clId="{0CC61194-8BCA-4A6A-8000-438EEED5CEB7}" dt="2023-05-31T10:39:33.830" v="206" actId="207"/>
          <ac:spMkLst>
            <pc:docMk/>
            <pc:sldMk cId="1375764295" sldId="269"/>
            <ac:spMk id="3" creationId="{1CD15851-EE7D-5BA6-8282-FC8B52D4C1A6}"/>
          </ac:spMkLst>
        </pc:spChg>
        <pc:spChg chg="add mod">
          <ac:chgData name="Aman pandey" userId="76741f3b115275c7" providerId="LiveId" clId="{0CC61194-8BCA-4A6A-8000-438EEED5CEB7}" dt="2023-05-31T10:39:07.785" v="205" actId="1076"/>
          <ac:spMkLst>
            <pc:docMk/>
            <pc:sldMk cId="1375764295" sldId="269"/>
            <ac:spMk id="4" creationId="{2179860E-418B-2D37-D64F-226B034A1219}"/>
          </ac:spMkLst>
        </pc:spChg>
        <pc:spChg chg="add del mod">
          <ac:chgData name="Aman pandey" userId="76741f3b115275c7" providerId="LiveId" clId="{0CC61194-8BCA-4A6A-8000-438EEED5CEB7}" dt="2023-05-31T12:09:50.941" v="254" actId="478"/>
          <ac:spMkLst>
            <pc:docMk/>
            <pc:sldMk cId="1375764295" sldId="269"/>
            <ac:spMk id="5" creationId="{88516D44-21ED-E49D-6702-91F71414D317}"/>
          </ac:spMkLst>
        </pc:spChg>
        <pc:spChg chg="add del mod">
          <ac:chgData name="Aman pandey" userId="76741f3b115275c7" providerId="LiveId" clId="{0CC61194-8BCA-4A6A-8000-438EEED5CEB7}" dt="2023-05-31T12:11:21.907" v="290" actId="478"/>
          <ac:spMkLst>
            <pc:docMk/>
            <pc:sldMk cId="1375764295" sldId="269"/>
            <ac:spMk id="6" creationId="{1CEC4D23-3ADC-5281-31F8-FF3CA01278B6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9" creationId="{6F999268-8FD8-5EE7-6081-66DFA8202DE2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12" creationId="{AB929C98-28DA-2AAA-8F94-4110B826FB03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15" creationId="{3F52833F-36D8-F592-59E7-49443B54FCA9}"/>
          </ac:spMkLst>
        </pc:spChg>
        <pc:spChg chg="add mod">
          <ac:chgData name="Aman pandey" userId="76741f3b115275c7" providerId="LiveId" clId="{0CC61194-8BCA-4A6A-8000-438EEED5CEB7}" dt="2023-06-05T10:04:34.031" v="5436" actId="20577"/>
          <ac:spMkLst>
            <pc:docMk/>
            <pc:sldMk cId="1375764295" sldId="269"/>
            <ac:spMk id="18" creationId="{3DCDB1D0-0656-0A38-9A87-114F6FA2B624}"/>
          </ac:spMkLst>
        </pc:spChg>
        <pc:spChg chg="add mod">
          <ac:chgData name="Aman pandey" userId="76741f3b115275c7" providerId="LiveId" clId="{0CC61194-8BCA-4A6A-8000-438EEED5CEB7}" dt="2023-06-05T10:05:17.517" v="5458" actId="20577"/>
          <ac:spMkLst>
            <pc:docMk/>
            <pc:sldMk cId="1375764295" sldId="269"/>
            <ac:spMk id="21" creationId="{E8F6498C-22E7-26CE-A2E8-476AD6A25047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4" creationId="{CF967C92-E3E4-ED8F-9625-0D1D620A5F4D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7" creationId="{86A4D1E1-4D47-23DB-8CDB-3E0A618C3D81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8" creationId="{DC62296C-1298-2703-B6F1-8F743FD33824}"/>
          </ac:spMkLst>
        </pc:spChg>
        <pc:picChg chg="add del mod">
          <ac:chgData name="Aman pandey" userId="76741f3b115275c7" providerId="LiveId" clId="{0CC61194-8BCA-4A6A-8000-438EEED5CEB7}" dt="2023-05-31T18:06:00.158" v="301" actId="478"/>
          <ac:picMkLst>
            <pc:docMk/>
            <pc:sldMk cId="1375764295" sldId="269"/>
            <ac:picMk id="8" creationId="{9E4509DB-AA7F-B0CF-CDB5-DDD3A406D223}"/>
          </ac:picMkLst>
        </pc:picChg>
        <pc:picChg chg="add mod">
          <ac:chgData name="Aman pandey" userId="76741f3b115275c7" providerId="LiveId" clId="{0CC61194-8BCA-4A6A-8000-438EEED5CEB7}" dt="2023-05-31T20:17:55.019" v="769" actId="1076"/>
          <ac:picMkLst>
            <pc:docMk/>
            <pc:sldMk cId="1375764295" sldId="269"/>
            <ac:picMk id="11" creationId="{3F8E21F5-9474-DE70-19FB-7CCD67DD3C7E}"/>
          </ac:picMkLst>
        </pc:picChg>
        <pc:picChg chg="add mod">
          <ac:chgData name="Aman pandey" userId="76741f3b115275c7" providerId="LiveId" clId="{0CC61194-8BCA-4A6A-8000-438EEED5CEB7}" dt="2023-05-31T20:18:03.331" v="770" actId="1076"/>
          <ac:picMkLst>
            <pc:docMk/>
            <pc:sldMk cId="1375764295" sldId="269"/>
            <ac:picMk id="14" creationId="{391C09F6-B3A6-2B6D-7EFA-540EFB8E8A10}"/>
          </ac:picMkLst>
        </pc:picChg>
        <pc:picChg chg="add mod">
          <ac:chgData name="Aman pandey" userId="76741f3b115275c7" providerId="LiveId" clId="{0CC61194-8BCA-4A6A-8000-438EEED5CEB7}" dt="2023-05-31T20:18:12.584" v="771" actId="1076"/>
          <ac:picMkLst>
            <pc:docMk/>
            <pc:sldMk cId="1375764295" sldId="269"/>
            <ac:picMk id="17" creationId="{D8516A68-0DEE-7E2F-B696-54BFB91F6613}"/>
          </ac:picMkLst>
        </pc:picChg>
        <pc:picChg chg="add mod">
          <ac:chgData name="Aman pandey" userId="76741f3b115275c7" providerId="LiveId" clId="{0CC61194-8BCA-4A6A-8000-438EEED5CEB7}" dt="2023-06-05T10:05:22.912" v="5459" actId="1076"/>
          <ac:picMkLst>
            <pc:docMk/>
            <pc:sldMk cId="1375764295" sldId="269"/>
            <ac:picMk id="20" creationId="{7028F580-1C18-ECCC-B74F-CBFB1DAFE689}"/>
          </ac:picMkLst>
        </pc:picChg>
        <pc:picChg chg="add mod">
          <ac:chgData name="Aman pandey" userId="76741f3b115275c7" providerId="LiveId" clId="{0CC61194-8BCA-4A6A-8000-438EEED5CEB7}" dt="2023-06-05T10:04:40.408" v="5437" actId="1076"/>
          <ac:picMkLst>
            <pc:docMk/>
            <pc:sldMk cId="1375764295" sldId="269"/>
            <ac:picMk id="23" creationId="{34E1E24C-6654-F88D-E459-340641414BD3}"/>
          </ac:picMkLst>
        </pc:picChg>
        <pc:picChg chg="add mod">
          <ac:chgData name="Aman pandey" userId="76741f3b115275c7" providerId="LiveId" clId="{0CC61194-8BCA-4A6A-8000-438EEED5CEB7}" dt="2023-05-31T20:19:08.685" v="777" actId="1076"/>
          <ac:picMkLst>
            <pc:docMk/>
            <pc:sldMk cId="1375764295" sldId="269"/>
            <ac:picMk id="26" creationId="{696C5EF6-6172-EB08-FF2A-1CCBCC93DBE8}"/>
          </ac:picMkLst>
        </pc:picChg>
        <pc:picChg chg="add mod">
          <ac:chgData name="Aman pandey" userId="76741f3b115275c7" providerId="LiveId" clId="{0CC61194-8BCA-4A6A-8000-438EEED5CEB7}" dt="2023-05-31T20:19:33.146" v="781" actId="1076"/>
          <ac:picMkLst>
            <pc:docMk/>
            <pc:sldMk cId="1375764295" sldId="269"/>
            <ac:picMk id="30" creationId="{302CEB34-3C8A-16DB-BD55-DBE10DB428DA}"/>
          </ac:picMkLst>
        </pc:picChg>
        <pc:picChg chg="add mod">
          <ac:chgData name="Aman pandey" userId="76741f3b115275c7" providerId="LiveId" clId="{0CC61194-8BCA-4A6A-8000-438EEED5CEB7}" dt="2023-05-31T20:19:27.318" v="780" actId="1076"/>
          <ac:picMkLst>
            <pc:docMk/>
            <pc:sldMk cId="1375764295" sldId="269"/>
            <ac:picMk id="32" creationId="{FC3F99BE-9973-B7B0-2F02-8ACE44307D06}"/>
          </ac:picMkLst>
        </pc:picChg>
        <pc:cxnChg chg="add del mod">
          <ac:chgData name="Aman pandey" userId="76741f3b115275c7" providerId="LiveId" clId="{0CC61194-8BCA-4A6A-8000-438EEED5CEB7}" dt="2023-06-01T03:49:38.862" v="1101" actId="478"/>
          <ac:cxnSpMkLst>
            <pc:docMk/>
            <pc:sldMk cId="1375764295" sldId="269"/>
            <ac:cxnSpMk id="34" creationId="{601630BF-70A1-E284-A7DE-C86C9AE6277D}"/>
          </ac:cxnSpMkLst>
        </pc:cxnChg>
      </pc:sldChg>
      <pc:sldChg chg="new del">
        <pc:chgData name="Aman pandey" userId="76741f3b115275c7" providerId="LiveId" clId="{0CC61194-8BCA-4A6A-8000-438EEED5CEB7}" dt="2023-05-31T10:09:06.548" v="192" actId="47"/>
        <pc:sldMkLst>
          <pc:docMk/>
          <pc:sldMk cId="1836661085" sldId="269"/>
        </pc:sldMkLst>
      </pc:sldChg>
      <pc:sldChg chg="new del">
        <pc:chgData name="Aman pandey" userId="76741f3b115275c7" providerId="LiveId" clId="{0CC61194-8BCA-4A6A-8000-438EEED5CEB7}" dt="2023-05-31T10:09:23.797" v="194" actId="47"/>
        <pc:sldMkLst>
          <pc:docMk/>
          <pc:sldMk cId="2578864879" sldId="269"/>
        </pc:sldMkLst>
      </pc:sldChg>
      <pc:sldChg chg="addSp delSp modSp new mod ord delAnim modAnim">
        <pc:chgData name="Aman pandey" userId="76741f3b115275c7" providerId="LiveId" clId="{0CC61194-8BCA-4A6A-8000-438EEED5CEB7}" dt="2023-06-07T08:29:53.532" v="5508" actId="1076"/>
        <pc:sldMkLst>
          <pc:docMk/>
          <pc:sldMk cId="1598701304" sldId="270"/>
        </pc:sldMkLst>
        <pc:spChg chg="del mod">
          <ac:chgData name="Aman pandey" userId="76741f3b115275c7" providerId="LiveId" clId="{0CC61194-8BCA-4A6A-8000-438EEED5CEB7}" dt="2023-05-31T19:55:05.792" v="634" actId="478"/>
          <ac:spMkLst>
            <pc:docMk/>
            <pc:sldMk cId="1598701304" sldId="270"/>
            <ac:spMk id="2" creationId="{826B327C-5490-5027-6E5B-8E0F0E20C735}"/>
          </ac:spMkLst>
        </pc:spChg>
        <pc:spChg chg="add mod">
          <ac:chgData name="Aman pandey" userId="76741f3b115275c7" providerId="LiveId" clId="{0CC61194-8BCA-4A6A-8000-438EEED5CEB7}" dt="2023-06-04T13:55:32.645" v="5264" actId="1076"/>
          <ac:spMkLst>
            <pc:docMk/>
            <pc:sldMk cId="1598701304" sldId="270"/>
            <ac:spMk id="3" creationId="{AEA7BCBD-8D48-1294-69FF-4E6BD00878A1}"/>
          </ac:spMkLst>
        </pc:spChg>
        <pc:spChg chg="add del mod">
          <ac:chgData name="Aman pandey" userId="76741f3b115275c7" providerId="LiveId" clId="{0CC61194-8BCA-4A6A-8000-438EEED5CEB7}" dt="2023-06-07T07:56:35.482" v="5506" actId="478"/>
          <ac:spMkLst>
            <pc:docMk/>
            <pc:sldMk cId="1598701304" sldId="270"/>
            <ac:spMk id="12" creationId="{659C55F9-EF61-9E73-4177-33B445D51F22}"/>
          </ac:spMkLst>
        </pc:spChg>
        <pc:spChg chg="add del mod">
          <ac:chgData name="Aman pandey" userId="76741f3b115275c7" providerId="LiveId" clId="{0CC61194-8BCA-4A6A-8000-438EEED5CEB7}" dt="2023-05-31T20:13:45.467" v="748" actId="478"/>
          <ac:spMkLst>
            <pc:docMk/>
            <pc:sldMk cId="1598701304" sldId="270"/>
            <ac:spMk id="13" creationId="{F25498D6-C834-F01C-F462-BA3AA50A0302}"/>
          </ac:spMkLst>
        </pc:spChg>
        <pc:picChg chg="add mod">
          <ac:chgData name="Aman pandey" userId="76741f3b115275c7" providerId="LiveId" clId="{0CC61194-8BCA-4A6A-8000-438EEED5CEB7}" dt="2023-05-31T20:15:05.673" v="749" actId="1076"/>
          <ac:picMkLst>
            <pc:docMk/>
            <pc:sldMk cId="1598701304" sldId="270"/>
            <ac:picMk id="5" creationId="{A26750CD-81CD-8C89-6F10-EC3D933AA0D6}"/>
          </ac:picMkLst>
        </pc:picChg>
        <pc:picChg chg="add mod">
          <ac:chgData name="Aman pandey" userId="76741f3b115275c7" providerId="LiveId" clId="{0CC61194-8BCA-4A6A-8000-438EEED5CEB7}" dt="2023-06-07T08:29:50.245" v="5507" actId="1076"/>
          <ac:picMkLst>
            <pc:docMk/>
            <pc:sldMk cId="1598701304" sldId="270"/>
            <ac:picMk id="7" creationId="{8A40CACE-BFBE-4F71-71F4-26B4C1AAEFFB}"/>
          </ac:picMkLst>
        </pc:picChg>
        <pc:picChg chg="add del mod">
          <ac:chgData name="Aman pandey" userId="76741f3b115275c7" providerId="LiveId" clId="{0CC61194-8BCA-4A6A-8000-438EEED5CEB7}" dt="2023-05-31T19:59:20.519" v="693" actId="478"/>
          <ac:picMkLst>
            <pc:docMk/>
            <pc:sldMk cId="1598701304" sldId="270"/>
            <ac:picMk id="9" creationId="{3ED2A3FF-05C9-D236-A3F6-8BF080306BFE}"/>
          </ac:picMkLst>
        </pc:picChg>
        <pc:picChg chg="add mod">
          <ac:chgData name="Aman pandey" userId="76741f3b115275c7" providerId="LiveId" clId="{0CC61194-8BCA-4A6A-8000-438EEED5CEB7}" dt="2023-06-07T08:29:53.532" v="5508" actId="1076"/>
          <ac:picMkLst>
            <pc:docMk/>
            <pc:sldMk cId="1598701304" sldId="270"/>
            <ac:picMk id="11" creationId="{0E04C1A8-7936-061B-3212-2B7A6561B3B0}"/>
          </ac:picMkLst>
        </pc:picChg>
        <pc:picChg chg="add del mod">
          <ac:chgData name="Aman pandey" userId="76741f3b115275c7" providerId="LiveId" clId="{0CC61194-8BCA-4A6A-8000-438EEED5CEB7}" dt="2023-05-31T20:29:41.944" v="789" actId="478"/>
          <ac:picMkLst>
            <pc:docMk/>
            <pc:sldMk cId="1598701304" sldId="270"/>
            <ac:picMk id="15" creationId="{F2A984F8-5E22-DD41-D4FF-6702367AFE33}"/>
          </ac:picMkLst>
        </pc:picChg>
        <pc:picChg chg="add mod">
          <ac:chgData name="Aman pandey" userId="76741f3b115275c7" providerId="LiveId" clId="{0CC61194-8BCA-4A6A-8000-438EEED5CEB7}" dt="2023-05-31T20:30:42.252" v="791" actId="1076"/>
          <ac:picMkLst>
            <pc:docMk/>
            <pc:sldMk cId="1598701304" sldId="270"/>
            <ac:picMk id="16" creationId="{4E2CC9C3-2DF4-77BB-2901-62CB5E5FF28E}"/>
          </ac:picMkLst>
        </pc:picChg>
      </pc:sldChg>
      <pc:sldChg chg="addSp modSp new mod modTransition modAnim">
        <pc:chgData name="Aman pandey" userId="76741f3b115275c7" providerId="LiveId" clId="{0CC61194-8BCA-4A6A-8000-438EEED5CEB7}" dt="2023-06-07T10:07:42.923" v="5714" actId="20577"/>
        <pc:sldMkLst>
          <pc:docMk/>
          <pc:sldMk cId="4266521243" sldId="271"/>
        </pc:sldMkLst>
        <pc:spChg chg="mod">
          <ac:chgData name="Aman pandey" userId="76741f3b115275c7" providerId="LiveId" clId="{0CC61194-8BCA-4A6A-8000-438EEED5CEB7}" dt="2023-05-31T20:42:37.937" v="1083" actId="1076"/>
          <ac:spMkLst>
            <pc:docMk/>
            <pc:sldMk cId="4266521243" sldId="271"/>
            <ac:spMk id="2" creationId="{692BCFDA-88F4-4F08-27D2-B067A0AE4650}"/>
          </ac:spMkLst>
        </pc:spChg>
        <pc:spChg chg="add mod">
          <ac:chgData name="Aman pandey" userId="76741f3b115275c7" providerId="LiveId" clId="{0CC61194-8BCA-4A6A-8000-438EEED5CEB7}" dt="2023-06-01T10:43:38.583" v="4639" actId="1076"/>
          <ac:spMkLst>
            <pc:docMk/>
            <pc:sldMk cId="4266521243" sldId="271"/>
            <ac:spMk id="3" creationId="{FE1329BF-D8FF-E4F2-7C3A-C53CCC12C85F}"/>
          </ac:spMkLst>
        </pc:spChg>
        <pc:spChg chg="add mod">
          <ac:chgData name="Aman pandey" userId="76741f3b115275c7" providerId="LiveId" clId="{0CC61194-8BCA-4A6A-8000-438EEED5CEB7}" dt="2023-06-01T10:45:39.751" v="4648" actId="12"/>
          <ac:spMkLst>
            <pc:docMk/>
            <pc:sldMk cId="4266521243" sldId="271"/>
            <ac:spMk id="7" creationId="{3171759F-BFDD-62A1-CE82-626721F0B6AA}"/>
          </ac:spMkLst>
        </pc:spChg>
        <pc:spChg chg="add mod">
          <ac:chgData name="Aman pandey" userId="76741f3b115275c7" providerId="LiveId" clId="{0CC61194-8BCA-4A6A-8000-438EEED5CEB7}" dt="2023-06-07T10:07:42.923" v="5714" actId="20577"/>
          <ac:spMkLst>
            <pc:docMk/>
            <pc:sldMk cId="4266521243" sldId="271"/>
            <ac:spMk id="9" creationId="{5375436F-5AB8-9DAC-71AE-40C4B5612B3C}"/>
          </ac:spMkLst>
        </pc:spChg>
        <pc:picChg chg="add mod">
          <ac:chgData name="Aman pandey" userId="76741f3b115275c7" providerId="LiveId" clId="{0CC61194-8BCA-4A6A-8000-438EEED5CEB7}" dt="2023-05-31T20:42:47.369" v="1084" actId="1076"/>
          <ac:picMkLst>
            <pc:docMk/>
            <pc:sldMk cId="4266521243" sldId="271"/>
            <ac:picMk id="4" creationId="{7B198B11-1E98-23D9-6387-B0630DFA61E1}"/>
          </ac:picMkLst>
        </pc:picChg>
        <pc:picChg chg="add mod">
          <ac:chgData name="Aman pandey" userId="76741f3b115275c7" providerId="LiveId" clId="{0CC61194-8BCA-4A6A-8000-438EEED5CEB7}" dt="2023-06-01T04:40:06.582" v="1252" actId="1076"/>
          <ac:picMkLst>
            <pc:docMk/>
            <pc:sldMk cId="4266521243" sldId="271"/>
            <ac:picMk id="6" creationId="{B9854A73-C1B4-1FB8-6388-15F14C7F6319}"/>
          </ac:picMkLst>
        </pc:picChg>
      </pc:sldChg>
      <pc:sldChg chg="delSp modSp new del mod">
        <pc:chgData name="Aman pandey" userId="76741f3b115275c7" providerId="LiveId" clId="{0CC61194-8BCA-4A6A-8000-438EEED5CEB7}" dt="2023-06-01T04:57:30.780" v="1394" actId="47"/>
        <pc:sldMkLst>
          <pc:docMk/>
          <pc:sldMk cId="4215359884" sldId="272"/>
        </pc:sldMkLst>
        <pc:spChg chg="del mod">
          <ac:chgData name="Aman pandey" userId="76741f3b115275c7" providerId="LiveId" clId="{0CC61194-8BCA-4A6A-8000-438EEED5CEB7}" dt="2023-06-01T04:55:29.484" v="1360" actId="478"/>
          <ac:spMkLst>
            <pc:docMk/>
            <pc:sldMk cId="4215359884" sldId="272"/>
            <ac:spMk id="2" creationId="{710F4BCC-D885-C71F-46F3-741AFB01DD4D}"/>
          </ac:spMkLst>
        </pc:spChg>
      </pc:sldChg>
      <pc:sldChg chg="addSp delSp modSp new mod">
        <pc:chgData name="Aman pandey" userId="76741f3b115275c7" providerId="LiveId" clId="{0CC61194-8BCA-4A6A-8000-438EEED5CEB7}" dt="2023-06-07T10:28:52.877" v="5815" actId="20577"/>
        <pc:sldMkLst>
          <pc:docMk/>
          <pc:sldMk cId="3376668257" sldId="273"/>
        </pc:sldMkLst>
        <pc:spChg chg="mod">
          <ac:chgData name="Aman pandey" userId="76741f3b115275c7" providerId="LiveId" clId="{0CC61194-8BCA-4A6A-8000-438EEED5CEB7}" dt="2023-06-01T04:56:52.542" v="1390" actId="1076"/>
          <ac:spMkLst>
            <pc:docMk/>
            <pc:sldMk cId="3376668257" sldId="273"/>
            <ac:spMk id="2" creationId="{49E2F689-6274-DFD7-A487-D783F92566D4}"/>
          </ac:spMkLst>
        </pc:spChg>
        <pc:spChg chg="add del mod ord">
          <ac:chgData name="Aman pandey" userId="76741f3b115275c7" providerId="LiveId" clId="{0CC61194-8BCA-4A6A-8000-438EEED5CEB7}" dt="2023-06-01T04:58:36.123" v="1399" actId="478"/>
          <ac:spMkLst>
            <pc:docMk/>
            <pc:sldMk cId="3376668257" sldId="273"/>
            <ac:spMk id="3" creationId="{37E1D3DF-DF58-9D64-C3B9-5292EE49A1EC}"/>
          </ac:spMkLst>
        </pc:spChg>
        <pc:spChg chg="add mod">
          <ac:chgData name="Aman pandey" userId="76741f3b115275c7" providerId="LiveId" clId="{0CC61194-8BCA-4A6A-8000-438EEED5CEB7}" dt="2023-06-07T10:28:52.877" v="5815" actId="20577"/>
          <ac:spMkLst>
            <pc:docMk/>
            <pc:sldMk cId="3376668257" sldId="273"/>
            <ac:spMk id="6" creationId="{2D428BC4-3063-6CDB-16B2-D0193C2A4772}"/>
          </ac:spMkLst>
        </pc:spChg>
        <pc:spChg chg="add mod">
          <ac:chgData name="Aman pandey" userId="76741f3b115275c7" providerId="LiveId" clId="{0CC61194-8BCA-4A6A-8000-438EEED5CEB7}" dt="2023-06-01T05:39:03.646" v="1936" actId="113"/>
          <ac:spMkLst>
            <pc:docMk/>
            <pc:sldMk cId="3376668257" sldId="273"/>
            <ac:spMk id="7" creationId="{3C91AA42-DDAE-7EC9-C30F-A4C0FEEFD356}"/>
          </ac:spMkLst>
        </pc:spChg>
        <pc:spChg chg="add mod">
          <ac:chgData name="Aman pandey" userId="76741f3b115275c7" providerId="LiveId" clId="{0CC61194-8BCA-4A6A-8000-438EEED5CEB7}" dt="2023-06-04T14:06:04.208" v="5336" actId="1076"/>
          <ac:spMkLst>
            <pc:docMk/>
            <pc:sldMk cId="3376668257" sldId="273"/>
            <ac:spMk id="8" creationId="{FD3B66AB-244F-DD6F-CCE6-071250518318}"/>
          </ac:spMkLst>
        </pc:spChg>
        <pc:spChg chg="add mod">
          <ac:chgData name="Aman pandey" userId="76741f3b115275c7" providerId="LiveId" clId="{0CC61194-8BCA-4A6A-8000-438EEED5CEB7}" dt="2023-06-07T10:28:18.165" v="5795" actId="20577"/>
          <ac:spMkLst>
            <pc:docMk/>
            <pc:sldMk cId="3376668257" sldId="273"/>
            <ac:spMk id="10" creationId="{6C5D13FA-8009-95B2-0546-C56C8F214DF7}"/>
          </ac:spMkLst>
        </pc:spChg>
        <pc:spChg chg="add mod">
          <ac:chgData name="Aman pandey" userId="76741f3b115275c7" providerId="LiveId" clId="{0CC61194-8BCA-4A6A-8000-438EEED5CEB7}" dt="2023-06-07T08:55:52.303" v="5536" actId="20577"/>
          <ac:spMkLst>
            <pc:docMk/>
            <pc:sldMk cId="3376668257" sldId="273"/>
            <ac:spMk id="11" creationId="{F43445B5-7FB8-76ED-BD07-8492C007576D}"/>
          </ac:spMkLst>
        </pc:spChg>
        <pc:spChg chg="add mod">
          <ac:chgData name="Aman pandey" userId="76741f3b115275c7" providerId="LiveId" clId="{0CC61194-8BCA-4A6A-8000-438EEED5CEB7}" dt="2023-06-07T08:56:31.842" v="5574" actId="20577"/>
          <ac:spMkLst>
            <pc:docMk/>
            <pc:sldMk cId="3376668257" sldId="273"/>
            <ac:spMk id="12" creationId="{9D26E712-8E8B-3B4C-83FD-CB0611874AF1}"/>
          </ac:spMkLst>
        </pc:spChg>
        <pc:picChg chg="add mod">
          <ac:chgData name="Aman pandey" userId="76741f3b115275c7" providerId="LiveId" clId="{0CC61194-8BCA-4A6A-8000-438EEED5CEB7}" dt="2023-06-01T08:22:33.462" v="3852" actId="1076"/>
          <ac:picMkLst>
            <pc:docMk/>
            <pc:sldMk cId="3376668257" sldId="273"/>
            <ac:picMk id="5" creationId="{4C497147-1842-AD8E-C02E-4B33D8F84EDC}"/>
          </ac:picMkLst>
        </pc:picChg>
      </pc:sldChg>
      <pc:sldChg chg="addSp delSp modSp new mod modTransition modAnim">
        <pc:chgData name="Aman pandey" userId="76741f3b115275c7" providerId="LiveId" clId="{0CC61194-8BCA-4A6A-8000-438EEED5CEB7}" dt="2023-06-07T10:27:58.173" v="5784" actId="1076"/>
        <pc:sldMkLst>
          <pc:docMk/>
          <pc:sldMk cId="1184827853" sldId="274"/>
        </pc:sldMkLst>
        <pc:spChg chg="mod">
          <ac:chgData name="Aman pandey" userId="76741f3b115275c7" providerId="LiveId" clId="{0CC61194-8BCA-4A6A-8000-438EEED5CEB7}" dt="2023-06-01T07:05:36.308" v="3030" actId="1076"/>
          <ac:spMkLst>
            <pc:docMk/>
            <pc:sldMk cId="1184827853" sldId="274"/>
            <ac:spMk id="2" creationId="{BAE6B775-BBF6-6320-A35B-1064A570FAF0}"/>
          </ac:spMkLst>
        </pc:spChg>
        <pc:spChg chg="add del mod">
          <ac:chgData name="Aman pandey" userId="76741f3b115275c7" providerId="LiveId" clId="{0CC61194-8BCA-4A6A-8000-438EEED5CEB7}" dt="2023-06-07T09:44:06.350" v="5602" actId="478"/>
          <ac:spMkLst>
            <pc:docMk/>
            <pc:sldMk cId="1184827853" sldId="274"/>
            <ac:spMk id="5" creationId="{7D93A07C-7B8E-42E2-A8FB-9F69D4ADDEFA}"/>
          </ac:spMkLst>
        </pc:spChg>
        <pc:spChg chg="add del mod">
          <ac:chgData name="Aman pandey" userId="76741f3b115275c7" providerId="LiveId" clId="{0CC61194-8BCA-4A6A-8000-438EEED5CEB7}" dt="2023-06-07T10:00:38.553" v="5668" actId="478"/>
          <ac:spMkLst>
            <pc:docMk/>
            <pc:sldMk cId="1184827853" sldId="274"/>
            <ac:spMk id="22" creationId="{C40E95F1-115C-377C-F236-8ECEBCAD8560}"/>
          </ac:spMkLst>
        </pc:spChg>
        <pc:spChg chg="add del">
          <ac:chgData name="Aman pandey" userId="76741f3b115275c7" providerId="LiveId" clId="{0CC61194-8BCA-4A6A-8000-438EEED5CEB7}" dt="2023-06-07T10:13:32.921" v="5716" actId="478"/>
          <ac:spMkLst>
            <pc:docMk/>
            <pc:sldMk cId="1184827853" sldId="274"/>
            <ac:spMk id="30" creationId="{131D60DD-AC16-6A20-15CA-6679845E6817}"/>
          </ac:spMkLst>
        </pc:spChg>
        <pc:spChg chg="add mod">
          <ac:chgData name="Aman pandey" userId="76741f3b115275c7" providerId="LiveId" clId="{0CC61194-8BCA-4A6A-8000-438EEED5CEB7}" dt="2023-06-07T10:25:19.862" v="5765" actId="1076"/>
          <ac:spMkLst>
            <pc:docMk/>
            <pc:sldMk cId="1184827853" sldId="274"/>
            <ac:spMk id="35" creationId="{148F6DD3-FB30-C5E5-CCCA-6969F3BDEA35}"/>
          </ac:spMkLst>
        </pc:spChg>
        <pc:picChg chg="add mod">
          <ac:chgData name="Aman pandey" userId="76741f3b115275c7" providerId="LiveId" clId="{0CC61194-8BCA-4A6A-8000-438EEED5CEB7}" dt="2023-06-07T10:24:05.816" v="5737" actId="1076"/>
          <ac:picMkLst>
            <pc:docMk/>
            <pc:sldMk cId="1184827853" sldId="274"/>
            <ac:picMk id="4" creationId="{F82C9DFA-89B3-F833-F76D-77AD85457734}"/>
          </ac:picMkLst>
        </pc:picChg>
        <pc:picChg chg="add mod">
          <ac:chgData name="Aman pandey" userId="76741f3b115275c7" providerId="LiveId" clId="{0CC61194-8BCA-4A6A-8000-438EEED5CEB7}" dt="2023-06-07T10:25:30.975" v="5768" actId="1076"/>
          <ac:picMkLst>
            <pc:docMk/>
            <pc:sldMk cId="1184827853" sldId="274"/>
            <ac:picMk id="6" creationId="{D86E0765-0D9B-F337-3AD2-95824C146D5C}"/>
          </ac:picMkLst>
        </pc:picChg>
        <pc:picChg chg="add mod">
          <ac:chgData name="Aman pandey" userId="76741f3b115275c7" providerId="LiveId" clId="{0CC61194-8BCA-4A6A-8000-438EEED5CEB7}" dt="2023-06-07T10:06:40.561" v="5686" actId="1076"/>
          <ac:picMkLst>
            <pc:docMk/>
            <pc:sldMk cId="1184827853" sldId="274"/>
            <ac:picMk id="7" creationId="{788B9EFC-A25F-2E44-31DA-D51EEC6F7E2C}"/>
          </ac:picMkLst>
        </pc:picChg>
        <pc:picChg chg="add mod">
          <ac:chgData name="Aman pandey" userId="76741f3b115275c7" providerId="LiveId" clId="{0CC61194-8BCA-4A6A-8000-438EEED5CEB7}" dt="2023-06-07T10:20:44.136" v="5719" actId="1076"/>
          <ac:picMkLst>
            <pc:docMk/>
            <pc:sldMk cId="1184827853" sldId="274"/>
            <ac:picMk id="9" creationId="{D1F6DDD1-1883-F3AD-3B0A-3179E6831630}"/>
          </ac:picMkLst>
        </pc:picChg>
        <pc:picChg chg="add mod">
          <ac:chgData name="Aman pandey" userId="76741f3b115275c7" providerId="LiveId" clId="{0CC61194-8BCA-4A6A-8000-438EEED5CEB7}" dt="2023-06-07T10:25:36.649" v="5770" actId="1076"/>
          <ac:picMkLst>
            <pc:docMk/>
            <pc:sldMk cId="1184827853" sldId="274"/>
            <ac:picMk id="10" creationId="{5513F2B7-3886-E0D3-E1DF-DF7231ADFDA7}"/>
          </ac:picMkLst>
        </pc:picChg>
        <pc:picChg chg="add mod">
          <ac:chgData name="Aman pandey" userId="76741f3b115275c7" providerId="LiveId" clId="{0CC61194-8BCA-4A6A-8000-438EEED5CEB7}" dt="2023-06-07T10:25:26.882" v="5766" actId="1076"/>
          <ac:picMkLst>
            <pc:docMk/>
            <pc:sldMk cId="1184827853" sldId="274"/>
            <ac:picMk id="11" creationId="{2D25ECBC-20D6-47E8-6E8E-A47D17007793}"/>
          </ac:picMkLst>
        </pc:picChg>
        <pc:picChg chg="add mod">
          <ac:chgData name="Aman pandey" userId="76741f3b115275c7" providerId="LiveId" clId="{0CC61194-8BCA-4A6A-8000-438EEED5CEB7}" dt="2023-06-07T10:25:34.169" v="5769" actId="1076"/>
          <ac:picMkLst>
            <pc:docMk/>
            <pc:sldMk cId="1184827853" sldId="274"/>
            <ac:picMk id="13" creationId="{CF46C594-14A3-EC96-9CAF-E757E77BF4C0}"/>
          </ac:picMkLst>
        </pc:picChg>
        <pc:picChg chg="add mod">
          <ac:chgData name="Aman pandey" userId="76741f3b115275c7" providerId="LiveId" clId="{0CC61194-8BCA-4A6A-8000-438EEED5CEB7}" dt="2023-06-07T10:25:38.948" v="5771" actId="1076"/>
          <ac:picMkLst>
            <pc:docMk/>
            <pc:sldMk cId="1184827853" sldId="274"/>
            <ac:picMk id="14" creationId="{FD0F9158-B9C9-9612-B60A-BB639F81B9BF}"/>
          </ac:picMkLst>
        </pc:picChg>
        <pc:picChg chg="add mod">
          <ac:chgData name="Aman pandey" userId="76741f3b115275c7" providerId="LiveId" clId="{0CC61194-8BCA-4A6A-8000-438EEED5CEB7}" dt="2023-06-07T10:25:28.884" v="5767" actId="1076"/>
          <ac:picMkLst>
            <pc:docMk/>
            <pc:sldMk cId="1184827853" sldId="274"/>
            <ac:picMk id="15" creationId="{B36F120B-B34E-A21B-493D-C493009803B1}"/>
          </ac:picMkLst>
        </pc:picChg>
        <pc:picChg chg="add mod">
          <ac:chgData name="Aman pandey" userId="76741f3b115275c7" providerId="LiveId" clId="{0CC61194-8BCA-4A6A-8000-438EEED5CEB7}" dt="2023-06-07T10:06:50.126" v="5688" actId="1076"/>
          <ac:picMkLst>
            <pc:docMk/>
            <pc:sldMk cId="1184827853" sldId="274"/>
            <ac:picMk id="17" creationId="{BE036FDB-757B-2453-2590-77537307B32D}"/>
          </ac:picMkLst>
        </pc:picChg>
        <pc:picChg chg="add mod">
          <ac:chgData name="Aman pandey" userId="76741f3b115275c7" providerId="LiveId" clId="{0CC61194-8BCA-4A6A-8000-438EEED5CEB7}" dt="2023-06-07T10:06:52.605" v="5689" actId="1076"/>
          <ac:picMkLst>
            <pc:docMk/>
            <pc:sldMk cId="1184827853" sldId="274"/>
            <ac:picMk id="18" creationId="{9A739BA6-C8F1-3343-F186-62E6E01A5A51}"/>
          </ac:picMkLst>
        </pc:picChg>
        <pc:picChg chg="add mod">
          <ac:chgData name="Aman pandey" userId="76741f3b115275c7" providerId="LiveId" clId="{0CC61194-8BCA-4A6A-8000-438EEED5CEB7}" dt="2023-06-07T10:06:42.874" v="5687" actId="1076"/>
          <ac:picMkLst>
            <pc:docMk/>
            <pc:sldMk cId="1184827853" sldId="274"/>
            <ac:picMk id="20" creationId="{28F14050-2F8D-05D1-63F0-D821F8A3395F}"/>
          </ac:picMkLst>
        </pc:picChg>
        <pc:picChg chg="add mod">
          <ac:chgData name="Aman pandey" userId="76741f3b115275c7" providerId="LiveId" clId="{0CC61194-8BCA-4A6A-8000-438EEED5CEB7}" dt="2023-06-07T10:25:43.056" v="5772" actId="1076"/>
          <ac:picMkLst>
            <pc:docMk/>
            <pc:sldMk cId="1184827853" sldId="274"/>
            <ac:picMk id="24" creationId="{D0E39A4E-2770-311D-F021-A41924B1EDB6}"/>
          </ac:picMkLst>
        </pc:picChg>
        <pc:picChg chg="add del mod">
          <ac:chgData name="Aman pandey" userId="76741f3b115275c7" providerId="LiveId" clId="{0CC61194-8BCA-4A6A-8000-438EEED5CEB7}" dt="2023-06-07T10:05:29.139" v="5679" actId="478"/>
          <ac:picMkLst>
            <pc:docMk/>
            <pc:sldMk cId="1184827853" sldId="274"/>
            <ac:picMk id="26" creationId="{ECDB72A4-6034-3E79-4853-9559904A1F8D}"/>
          </ac:picMkLst>
        </pc:picChg>
        <pc:picChg chg="add mod">
          <ac:chgData name="Aman pandey" userId="76741f3b115275c7" providerId="LiveId" clId="{0CC61194-8BCA-4A6A-8000-438EEED5CEB7}" dt="2023-06-07T10:25:45.328" v="5773" actId="1076"/>
          <ac:picMkLst>
            <pc:docMk/>
            <pc:sldMk cId="1184827853" sldId="274"/>
            <ac:picMk id="28" creationId="{EEDE5DDD-8C69-4BD9-6436-A7B6EB6AC034}"/>
          </ac:picMkLst>
        </pc:picChg>
        <pc:picChg chg="add mod">
          <ac:chgData name="Aman pandey" userId="76741f3b115275c7" providerId="LiveId" clId="{0CC61194-8BCA-4A6A-8000-438EEED5CEB7}" dt="2023-06-07T10:27:49.155" v="5780" actId="1076"/>
          <ac:picMkLst>
            <pc:docMk/>
            <pc:sldMk cId="1184827853" sldId="274"/>
            <ac:picMk id="32" creationId="{6CAE8F80-9735-F715-D19B-01536F419171}"/>
          </ac:picMkLst>
        </pc:picChg>
        <pc:picChg chg="add mod">
          <ac:chgData name="Aman pandey" userId="76741f3b115275c7" providerId="LiveId" clId="{0CC61194-8BCA-4A6A-8000-438EEED5CEB7}" dt="2023-06-07T10:27:51.683" v="5781" actId="1076"/>
          <ac:picMkLst>
            <pc:docMk/>
            <pc:sldMk cId="1184827853" sldId="274"/>
            <ac:picMk id="34" creationId="{D8A85839-F480-5111-3F3F-F65A6A8E1721}"/>
          </ac:picMkLst>
        </pc:picChg>
        <pc:picChg chg="add mod">
          <ac:chgData name="Aman pandey" userId="76741f3b115275c7" providerId="LiveId" clId="{0CC61194-8BCA-4A6A-8000-438EEED5CEB7}" dt="2023-06-07T10:27:58.173" v="5784" actId="1076"/>
          <ac:picMkLst>
            <pc:docMk/>
            <pc:sldMk cId="1184827853" sldId="274"/>
            <ac:picMk id="37" creationId="{BEA3C74D-7707-DDC8-50C3-4F158F69937A}"/>
          </ac:picMkLst>
        </pc:picChg>
      </pc:sldChg>
      <pc:sldChg chg="addSp delSp modSp new mod">
        <pc:chgData name="Aman pandey" userId="76741f3b115275c7" providerId="LiveId" clId="{0CC61194-8BCA-4A6A-8000-438EEED5CEB7}" dt="2023-06-02T07:39:06.543" v="4652" actId="1076"/>
        <pc:sldMkLst>
          <pc:docMk/>
          <pc:sldMk cId="2651183549" sldId="275"/>
        </pc:sldMkLst>
        <pc:spChg chg="mod">
          <ac:chgData name="Aman pandey" userId="76741f3b115275c7" providerId="LiveId" clId="{0CC61194-8BCA-4A6A-8000-438EEED5CEB7}" dt="2023-06-02T07:39:06.543" v="4652" actId="1076"/>
          <ac:spMkLst>
            <pc:docMk/>
            <pc:sldMk cId="2651183549" sldId="275"/>
            <ac:spMk id="2" creationId="{623DB36F-C9E8-49A1-ED13-6CAEC260F85C}"/>
          </ac:spMkLst>
        </pc:spChg>
        <pc:spChg chg="del">
          <ac:chgData name="Aman pandey" userId="76741f3b115275c7" providerId="LiveId" clId="{0CC61194-8BCA-4A6A-8000-438EEED5CEB7}" dt="2023-06-01T06:00:09.550" v="2462" actId="478"/>
          <ac:spMkLst>
            <pc:docMk/>
            <pc:sldMk cId="2651183549" sldId="275"/>
            <ac:spMk id="3" creationId="{D66D753B-6745-1B50-510C-DCB06DDD28E5}"/>
          </ac:spMkLst>
        </pc:spChg>
        <pc:spChg chg="add mod">
          <ac:chgData name="Aman pandey" userId="76741f3b115275c7" providerId="LiveId" clId="{0CC61194-8BCA-4A6A-8000-438EEED5CEB7}" dt="2023-06-01T07:02:58.965" v="3016" actId="113"/>
          <ac:spMkLst>
            <pc:docMk/>
            <pc:sldMk cId="2651183549" sldId="275"/>
            <ac:spMk id="4" creationId="{6E4B0F93-DF55-EC57-AADA-B28EEF990B0C}"/>
          </ac:spMkLst>
        </pc:spChg>
      </pc:sldChg>
      <pc:sldChg chg="addSp modSp new mod modTransition">
        <pc:chgData name="Aman pandey" userId="76741f3b115275c7" providerId="LiveId" clId="{0CC61194-8BCA-4A6A-8000-438EEED5CEB7}" dt="2023-06-01T10:25:03.318" v="4615"/>
        <pc:sldMkLst>
          <pc:docMk/>
          <pc:sldMk cId="2925222219" sldId="276"/>
        </pc:sldMkLst>
        <pc:spChg chg="mod">
          <ac:chgData name="Aman pandey" userId="76741f3b115275c7" providerId="LiveId" clId="{0CC61194-8BCA-4A6A-8000-438EEED5CEB7}" dt="2023-06-01T08:18:57.548" v="3833"/>
          <ac:spMkLst>
            <pc:docMk/>
            <pc:sldMk cId="2925222219" sldId="276"/>
            <ac:spMk id="2" creationId="{D1822802-E562-1388-69E2-F42502266D11}"/>
          </ac:spMkLst>
        </pc:spChg>
        <pc:spChg chg="add mod">
          <ac:chgData name="Aman pandey" userId="76741f3b115275c7" providerId="LiveId" clId="{0CC61194-8BCA-4A6A-8000-438EEED5CEB7}" dt="2023-06-01T08:12:26.072" v="3813" actId="20577"/>
          <ac:spMkLst>
            <pc:docMk/>
            <pc:sldMk cId="2925222219" sldId="276"/>
            <ac:spMk id="5" creationId="{2F440EA9-2FA2-8F83-A726-39FC0A1B2C31}"/>
          </ac:spMkLst>
        </pc:spChg>
        <pc:picChg chg="add mod">
          <ac:chgData name="Aman pandey" userId="76741f3b115275c7" providerId="LiveId" clId="{0CC61194-8BCA-4A6A-8000-438EEED5CEB7}" dt="2023-06-01T07:37:21.538" v="3188" actId="1076"/>
          <ac:picMkLst>
            <pc:docMk/>
            <pc:sldMk cId="2925222219" sldId="276"/>
            <ac:picMk id="4" creationId="{2CF6BC60-C82F-46DC-DB28-BC3C03CBB5FC}"/>
          </ac:picMkLst>
        </pc:picChg>
      </pc:sldChg>
      <pc:sldChg chg="modSp new mod modAnim">
        <pc:chgData name="Aman pandey" userId="76741f3b115275c7" providerId="LiveId" clId="{0CC61194-8BCA-4A6A-8000-438EEED5CEB7}" dt="2023-06-01T07:54:48.532" v="3213"/>
        <pc:sldMkLst>
          <pc:docMk/>
          <pc:sldMk cId="2620096312" sldId="277"/>
        </pc:sldMkLst>
        <pc:spChg chg="mod">
          <ac:chgData name="Aman pandey" userId="76741f3b115275c7" providerId="LiveId" clId="{0CC61194-8BCA-4A6A-8000-438EEED5CEB7}" dt="2023-06-01T07:51:12.441" v="3206" actId="1076"/>
          <ac:spMkLst>
            <pc:docMk/>
            <pc:sldMk cId="2620096312" sldId="277"/>
            <ac:spMk id="2" creationId="{CCB472C1-B2DB-883C-AA47-1FD545C9A35C}"/>
          </ac:spMkLst>
        </pc:spChg>
      </pc:sldChg>
      <pc:sldChg chg="addSp delSp modSp new mod ord modTransition">
        <pc:chgData name="Aman pandey" userId="76741f3b115275c7" providerId="LiveId" clId="{0CC61194-8BCA-4A6A-8000-438EEED5CEB7}" dt="2023-06-07T08:32:19.275" v="5515" actId="1076"/>
        <pc:sldMkLst>
          <pc:docMk/>
          <pc:sldMk cId="3560244853" sldId="278"/>
        </pc:sldMkLst>
        <pc:spChg chg="mod">
          <ac:chgData name="Aman pandey" userId="76741f3b115275c7" providerId="LiveId" clId="{0CC61194-8BCA-4A6A-8000-438EEED5CEB7}" dt="2023-06-01T08:19:52.965" v="3843" actId="1076"/>
          <ac:spMkLst>
            <pc:docMk/>
            <pc:sldMk cId="3560244853" sldId="278"/>
            <ac:spMk id="2" creationId="{772A1C39-66D7-AC58-DA4F-C5A84F1E55F1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3" creationId="{13541232-5F8E-3E73-E4B1-216FEC01A986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4" creationId="{6607383E-86E8-3B4A-79BF-335D0C97F1A5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5" creationId="{E7452FA2-5F92-C041-DA7E-35966F98F87B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6" creationId="{9B3FC27D-C065-5B18-E339-DA3D7D6BDB04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7" creationId="{122370A7-3093-C19B-6EFA-984EA24170E0}"/>
          </ac:spMkLst>
        </pc:spChg>
        <pc:spChg chg="add mod">
          <ac:chgData name="Aman pandey" userId="76741f3b115275c7" providerId="LiveId" clId="{0CC61194-8BCA-4A6A-8000-438EEED5CEB7}" dt="2023-06-07T08:32:19.275" v="5515" actId="1076"/>
          <ac:spMkLst>
            <pc:docMk/>
            <pc:sldMk cId="3560244853" sldId="278"/>
            <ac:spMk id="8" creationId="{B611ADD9-1DE2-9D9C-C3C6-442B89A1C7A5}"/>
          </ac:spMkLst>
        </pc:spChg>
        <pc:picChg chg="add mod">
          <ac:chgData name="Aman pandey" userId="76741f3b115275c7" providerId="LiveId" clId="{0CC61194-8BCA-4A6A-8000-438EEED5CEB7}" dt="2023-06-07T08:32:19.275" v="5515" actId="1076"/>
          <ac:picMkLst>
            <pc:docMk/>
            <pc:sldMk cId="3560244853" sldId="278"/>
            <ac:picMk id="10" creationId="{62F61299-4D3A-3040-A7A0-5834C39DAE9B}"/>
          </ac:picMkLst>
        </pc:picChg>
        <pc:picChg chg="add del mod">
          <ac:chgData name="Aman pandey" userId="76741f3b115275c7" providerId="LiveId" clId="{0CC61194-8BCA-4A6A-8000-438EEED5CEB7}" dt="2023-06-05T17:27:20.478" v="5461" actId="478"/>
          <ac:picMkLst>
            <pc:docMk/>
            <pc:sldMk cId="3560244853" sldId="278"/>
            <ac:picMk id="10" creationId="{8F2FD261-5AB6-26E0-013D-6CD042B14E49}"/>
          </ac:picMkLst>
        </pc:picChg>
        <pc:picChg chg="add mod">
          <ac:chgData name="Aman pandey" userId="76741f3b115275c7" providerId="LiveId" clId="{0CC61194-8BCA-4A6A-8000-438EEED5CEB7}" dt="2023-06-07T08:32:19.275" v="5515" actId="1076"/>
          <ac:picMkLst>
            <pc:docMk/>
            <pc:sldMk cId="3560244853" sldId="278"/>
            <ac:picMk id="12" creationId="{6BC3D9ED-F7B7-281A-65B4-F71A091B8513}"/>
          </ac:picMkLst>
        </pc:picChg>
        <pc:picChg chg="add mod">
          <ac:chgData name="Aman pandey" userId="76741f3b115275c7" providerId="LiveId" clId="{0CC61194-8BCA-4A6A-8000-438EEED5CEB7}" dt="2023-06-07T08:32:19.275" v="5515" actId="1076"/>
          <ac:picMkLst>
            <pc:docMk/>
            <pc:sldMk cId="3560244853" sldId="278"/>
            <ac:picMk id="14" creationId="{0EA9D6F8-1B8F-698D-E217-D48FB1BFE601}"/>
          </ac:picMkLst>
        </pc:picChg>
        <pc:picChg chg="add del mod">
          <ac:chgData name="Aman pandey" userId="76741f3b115275c7" providerId="LiveId" clId="{0CC61194-8BCA-4A6A-8000-438EEED5CEB7}" dt="2023-06-07T03:20:51.250" v="5496" actId="478"/>
          <ac:picMkLst>
            <pc:docMk/>
            <pc:sldMk cId="3560244853" sldId="278"/>
            <ac:picMk id="16" creationId="{DA2A4AC3-0F19-726C-540E-71BA954CC6AA}"/>
          </ac:picMkLst>
        </pc:picChg>
      </pc:sldChg>
      <pc:sldChg chg="addSp delSp modSp new mod">
        <pc:chgData name="Aman pandey" userId="76741f3b115275c7" providerId="LiveId" clId="{0CC61194-8BCA-4A6A-8000-438EEED5CEB7}" dt="2023-06-05T08:55:03.538" v="5409" actId="20577"/>
        <pc:sldMkLst>
          <pc:docMk/>
          <pc:sldMk cId="3345420823" sldId="279"/>
        </pc:sldMkLst>
        <pc:spChg chg="del">
          <ac:chgData name="Aman pandey" userId="76741f3b115275c7" providerId="LiveId" clId="{0CC61194-8BCA-4A6A-8000-438EEED5CEB7}" dt="2023-06-01T08:24:43.413" v="3854" actId="478"/>
          <ac:spMkLst>
            <pc:docMk/>
            <pc:sldMk cId="3345420823" sldId="279"/>
            <ac:spMk id="2" creationId="{4978095B-B3C6-D75A-03D4-124B1AFCCF6B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3" creationId="{5A2ABCE7-32AC-DF84-A10C-812FAE444F01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" creationId="{7ABE6F55-D2E1-04FC-DE30-B4776DC5C005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5" creationId="{AE48CEB0-B9BB-CF9F-392D-BCABE9DFDAC4}"/>
          </ac:spMkLst>
        </pc:spChg>
        <pc:spChg chg="add del">
          <ac:chgData name="Aman pandey" userId="76741f3b115275c7" providerId="LiveId" clId="{0CC61194-8BCA-4A6A-8000-438EEED5CEB7}" dt="2023-06-01T09:31:58.512" v="3899" actId="478"/>
          <ac:spMkLst>
            <pc:docMk/>
            <pc:sldMk cId="3345420823" sldId="279"/>
            <ac:spMk id="6" creationId="{380A8CB0-44BB-666E-FC93-7C163E2AF185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1" creationId="{AE20A8FA-247E-4D20-8CA5-8EA25AE5896F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3" creationId="{C87F010F-5AF5-67BF-4827-9F60640E98CD}"/>
          </ac:spMkLst>
        </pc:spChg>
        <pc:spChg chg="add del">
          <ac:chgData name="Aman pandey" userId="76741f3b115275c7" providerId="LiveId" clId="{0CC61194-8BCA-4A6A-8000-438EEED5CEB7}" dt="2023-06-01T09:36:36.972" v="3978" actId="478"/>
          <ac:spMkLst>
            <pc:docMk/>
            <pc:sldMk cId="3345420823" sldId="279"/>
            <ac:spMk id="16" creationId="{79264D91-A405-450A-4801-3A419023AC73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7" creationId="{D266A3A5-E9AE-A4E7-49DD-71B4056F8306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28" creationId="{53F7BCD3-B324-F5E2-6810-09462461BEEE}"/>
          </ac:spMkLst>
        </pc:spChg>
        <pc:spChg chg="add mod">
          <ac:chgData name="Aman pandey" userId="76741f3b115275c7" providerId="LiveId" clId="{0CC61194-8BCA-4A6A-8000-438EEED5CEB7}" dt="2023-06-04T14:09:54.041" v="5384" actId="20577"/>
          <ac:spMkLst>
            <pc:docMk/>
            <pc:sldMk cId="3345420823" sldId="279"/>
            <ac:spMk id="40" creationId="{CBE770A9-2F4C-DF28-CE3E-B340B6DBD473}"/>
          </ac:spMkLst>
        </pc:spChg>
        <pc:spChg chg="add mod">
          <ac:chgData name="Aman pandey" userId="76741f3b115275c7" providerId="LiveId" clId="{0CC61194-8BCA-4A6A-8000-438EEED5CEB7}" dt="2023-06-01T10:01:52.748" v="4315" actId="20577"/>
          <ac:spMkLst>
            <pc:docMk/>
            <pc:sldMk cId="3345420823" sldId="279"/>
            <ac:spMk id="41" creationId="{F9E08D19-D82C-561B-C15E-C9BB16C456F5}"/>
          </ac:spMkLst>
        </pc:spChg>
        <pc:spChg chg="add mod">
          <ac:chgData name="Aman pandey" userId="76741f3b115275c7" providerId="LiveId" clId="{0CC61194-8BCA-4A6A-8000-438EEED5CEB7}" dt="2023-06-01T10:02:34.066" v="4333" actId="255"/>
          <ac:spMkLst>
            <pc:docMk/>
            <pc:sldMk cId="3345420823" sldId="279"/>
            <ac:spMk id="42" creationId="{04A866EA-E333-DE8D-4BF6-5AA864C6324E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3" creationId="{706EACE6-C00D-FBCC-F801-B66DA598D250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4" creationId="{3B0C3451-4153-91F0-0F40-487BF031F1D8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5" creationId="{094459EF-5685-4F0F-68AA-F1EFA2F41B02}"/>
          </ac:spMkLst>
        </pc:spChg>
        <pc:spChg chg="add mod">
          <ac:chgData name="Aman pandey" userId="76741f3b115275c7" providerId="LiveId" clId="{0CC61194-8BCA-4A6A-8000-438EEED5CEB7}" dt="2023-06-05T08:55:03.538" v="5409" actId="20577"/>
          <ac:spMkLst>
            <pc:docMk/>
            <pc:sldMk cId="3345420823" sldId="279"/>
            <ac:spMk id="46" creationId="{13E6C339-3863-C27A-D213-05754C5EB306}"/>
          </ac:spMkLst>
        </pc:spChg>
        <pc:spChg chg="add del">
          <ac:chgData name="Aman pandey" userId="76741f3b115275c7" providerId="LiveId" clId="{0CC61194-8BCA-4A6A-8000-438EEED5CEB7}" dt="2023-06-01T09:53:51.823" v="4261" actId="478"/>
          <ac:spMkLst>
            <pc:docMk/>
            <pc:sldMk cId="3345420823" sldId="279"/>
            <ac:spMk id="84" creationId="{A4F688B8-EC39-B626-747F-BC1C0641C71C}"/>
          </ac:spMkLst>
        </pc:spChg>
        <pc:spChg chg="add mod">
          <ac:chgData name="Aman pandey" userId="76741f3b115275c7" providerId="LiveId" clId="{0CC61194-8BCA-4A6A-8000-438EEED5CEB7}" dt="2023-06-01T10:00:03.827" v="4281" actId="13822"/>
          <ac:spMkLst>
            <pc:docMk/>
            <pc:sldMk cId="3345420823" sldId="279"/>
            <ac:spMk id="89" creationId="{900A538D-3EE2-EED7-7962-BE9713CA65FE}"/>
          </ac:spMkLst>
        </pc:spChg>
        <pc:spChg chg="add mod">
          <ac:chgData name="Aman pandey" userId="76741f3b115275c7" providerId="LiveId" clId="{0CC61194-8BCA-4A6A-8000-438EEED5CEB7}" dt="2023-06-01T10:01:10.927" v="4305" actId="1076"/>
          <ac:spMkLst>
            <pc:docMk/>
            <pc:sldMk cId="3345420823" sldId="279"/>
            <ac:spMk id="91" creationId="{1EBCB5D6-FA30-14DC-1C24-2439890207C8}"/>
          </ac:spMkLst>
        </pc:spChg>
        <pc:picChg chg="add mod">
          <ac:chgData name="Aman pandey" userId="76741f3b115275c7" providerId="LiveId" clId="{0CC61194-8BCA-4A6A-8000-438EEED5CEB7}" dt="2023-06-01T10:03:45.929" v="4338" actId="1076"/>
          <ac:picMkLst>
            <pc:docMk/>
            <pc:sldMk cId="3345420823" sldId="279"/>
            <ac:picMk id="93" creationId="{15F00153-7453-EDAB-D99B-91E3CD10B5EE}"/>
          </ac:picMkLst>
        </pc:picChg>
        <pc:inkChg chg="add del">
          <ac:chgData name="Aman pandey" userId="76741f3b115275c7" providerId="LiveId" clId="{0CC61194-8BCA-4A6A-8000-438EEED5CEB7}" dt="2023-06-01T09:59:08.040" v="4276" actId="9405"/>
          <ac:inkMkLst>
            <pc:docMk/>
            <pc:sldMk cId="3345420823" sldId="279"/>
            <ac:inkMk id="87" creationId="{11AA55F7-5736-78FA-E065-60E95154886A}"/>
          </ac:inkMkLst>
        </pc:inkChg>
        <pc:inkChg chg="add del">
          <ac:chgData name="Aman pandey" userId="76741f3b115275c7" providerId="LiveId" clId="{0CC61194-8BCA-4A6A-8000-438EEED5CEB7}" dt="2023-06-01T09:59:27.066" v="4278" actId="9405"/>
          <ac:inkMkLst>
            <pc:docMk/>
            <pc:sldMk cId="3345420823" sldId="279"/>
            <ac:inkMk id="88" creationId="{4158596E-040C-B552-C2EA-D692180220F8}"/>
          </ac:inkMkLst>
        </pc:ink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8" creationId="{FE476077-6687-B68B-4BDB-C6B7264BF6AC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0" creationId="{9B669A03-02C0-E264-01AB-1EDD61E6931B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5" creationId="{6C9B9C78-0C1E-E687-452A-BBD6B4287F83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9" creationId="{533460F4-5B05-C669-2746-0FF519AB15BD}"/>
          </ac:cxnSpMkLst>
        </pc:cxnChg>
        <pc:cxnChg chg="add del mod">
          <ac:chgData name="Aman pandey" userId="76741f3b115275c7" providerId="LiveId" clId="{0CC61194-8BCA-4A6A-8000-438EEED5CEB7}" dt="2023-06-01T09:40:54.731" v="4048" actId="478"/>
          <ac:cxnSpMkLst>
            <pc:docMk/>
            <pc:sldMk cId="3345420823" sldId="279"/>
            <ac:cxnSpMk id="21" creationId="{651EEAB0-AC4D-F5AF-6A32-C40DC606EAA9}"/>
          </ac:cxnSpMkLst>
        </pc:cxnChg>
        <pc:cxnChg chg="add del mod">
          <ac:chgData name="Aman pandey" userId="76741f3b115275c7" providerId="LiveId" clId="{0CC61194-8BCA-4A6A-8000-438EEED5CEB7}" dt="2023-06-01T09:41:08.036" v="4050" actId="478"/>
          <ac:cxnSpMkLst>
            <pc:docMk/>
            <pc:sldMk cId="3345420823" sldId="279"/>
            <ac:cxnSpMk id="30" creationId="{C0C1DD9A-51B6-B6FF-1138-BF9A91E882E5}"/>
          </ac:cxnSpMkLst>
        </pc:cxnChg>
        <pc:cxnChg chg="add del mod">
          <ac:chgData name="Aman pandey" userId="76741f3b115275c7" providerId="LiveId" clId="{0CC61194-8BCA-4A6A-8000-438EEED5CEB7}" dt="2023-06-01T09:41:23.144" v="4053" actId="478"/>
          <ac:cxnSpMkLst>
            <pc:docMk/>
            <pc:sldMk cId="3345420823" sldId="279"/>
            <ac:cxnSpMk id="32" creationId="{B62643DD-40AD-4189-28C7-DAF24408EBA0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35" creationId="{E49F402F-2B84-554D-BC09-AF7AC3ABD0AB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48" creationId="{B8A84CBE-9596-3164-C14F-AD78F945CBEB}"/>
          </ac:cxnSpMkLst>
        </pc:cxnChg>
        <pc:cxnChg chg="add del mod">
          <ac:chgData name="Aman pandey" userId="76741f3b115275c7" providerId="LiveId" clId="{0CC61194-8BCA-4A6A-8000-438EEED5CEB7}" dt="2023-06-01T09:49:29.122" v="4231" actId="478"/>
          <ac:cxnSpMkLst>
            <pc:docMk/>
            <pc:sldMk cId="3345420823" sldId="279"/>
            <ac:cxnSpMk id="52" creationId="{FF8C74E7-B151-6D2E-454C-1171CB6E97E6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55" creationId="{30689814-8CDA-BC4B-A0F0-704DFF2E0E63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59" creationId="{4F8AA2EB-492D-77A0-E969-CC8E330F120E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61" creationId="{0E0608D1-638F-EA64-E92C-74D83B51C29F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1" creationId="{E7AD56A3-2260-FB18-5F8F-6E4DF7FBEAB5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2" creationId="{E343E5BF-FC25-B9E5-BCCF-A27778BC3C76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5" creationId="{B5564180-FDB9-9522-12AB-264D2512EC23}"/>
          </ac:cxnSpMkLst>
        </pc:cxnChg>
        <pc:cxnChg chg="add del mod">
          <ac:chgData name="Aman pandey" userId="76741f3b115275c7" providerId="LiveId" clId="{0CC61194-8BCA-4A6A-8000-438EEED5CEB7}" dt="2023-06-01T10:00:12.969" v="4284" actId="478"/>
          <ac:cxnSpMkLst>
            <pc:docMk/>
            <pc:sldMk cId="3345420823" sldId="279"/>
            <ac:cxnSpMk id="86" creationId="{9A120F68-F4E6-4539-707C-1BC3673E8F94}"/>
          </ac:cxnSpMkLst>
        </pc:cxnChg>
      </pc:sldChg>
      <pc:sldChg chg="addSp modSp new mod">
        <pc:chgData name="Aman pandey" userId="76741f3b115275c7" providerId="LiveId" clId="{0CC61194-8BCA-4A6A-8000-438EEED5CEB7}" dt="2023-06-01T10:12:46.065" v="4368" actId="2711"/>
        <pc:sldMkLst>
          <pc:docMk/>
          <pc:sldMk cId="2369522711" sldId="280"/>
        </pc:sldMkLst>
        <pc:spChg chg="add mod">
          <ac:chgData name="Aman pandey" userId="76741f3b115275c7" providerId="LiveId" clId="{0CC61194-8BCA-4A6A-8000-438EEED5CEB7}" dt="2023-06-01T10:12:46.065" v="4368" actId="2711"/>
          <ac:spMkLst>
            <pc:docMk/>
            <pc:sldMk cId="2369522711" sldId="280"/>
            <ac:spMk id="4" creationId="{DA4305B4-9F7E-7791-1247-EF296C06825E}"/>
          </ac:spMkLst>
        </pc:spChg>
        <pc:picChg chg="add mod">
          <ac:chgData name="Aman pandey" userId="76741f3b115275c7" providerId="LiveId" clId="{0CC61194-8BCA-4A6A-8000-438EEED5CEB7}" dt="2023-06-01T10:11:43.516" v="4365" actId="1076"/>
          <ac:picMkLst>
            <pc:docMk/>
            <pc:sldMk cId="2369522711" sldId="280"/>
            <ac:picMk id="3" creationId="{C3AA459E-B117-EA51-77C1-EC477DB24903}"/>
          </ac:picMkLst>
        </pc:picChg>
      </pc:sldChg>
      <pc:sldChg chg="addSp delSp modSp new mod ord">
        <pc:chgData name="Aman pandey" userId="76741f3b115275c7" providerId="LiveId" clId="{0CC61194-8BCA-4A6A-8000-438EEED5CEB7}" dt="2023-06-07T11:16:31.295" v="6125" actId="478"/>
        <pc:sldMkLst>
          <pc:docMk/>
          <pc:sldMk cId="638532671" sldId="281"/>
        </pc:sldMkLst>
        <pc:spChg chg="del">
          <ac:chgData name="Aman pandey" userId="76741f3b115275c7" providerId="LiveId" clId="{0CC61194-8BCA-4A6A-8000-438EEED5CEB7}" dt="2023-06-01T10:14:05.258" v="4372" actId="478"/>
          <ac:spMkLst>
            <pc:docMk/>
            <pc:sldMk cId="638532671" sldId="281"/>
            <ac:spMk id="2" creationId="{59E8F65B-ADD8-AA9F-6B17-49150B57F71F}"/>
          </ac:spMkLst>
        </pc:spChg>
        <pc:spChg chg="add mod">
          <ac:chgData name="Aman pandey" userId="76741f3b115275c7" providerId="LiveId" clId="{0CC61194-8BCA-4A6A-8000-438EEED5CEB7}" dt="2023-06-07T10:47:20.722" v="6124" actId="20577"/>
          <ac:spMkLst>
            <pc:docMk/>
            <pc:sldMk cId="638532671" sldId="281"/>
            <ac:spMk id="3" creationId="{46829A52-57E0-880C-35CA-076CF136D353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4" creationId="{4D089C97-3FBC-F5CC-488A-C98CB2370F7C}"/>
          </ac:spMkLst>
        </pc:spChg>
        <pc:spChg chg="add del mod">
          <ac:chgData name="Aman pandey" userId="76741f3b115275c7" providerId="LiveId" clId="{0CC61194-8BCA-4A6A-8000-438EEED5CEB7}" dt="2023-06-01T10:14:45.847" v="4398" actId="478"/>
          <ac:spMkLst>
            <pc:docMk/>
            <pc:sldMk cId="638532671" sldId="281"/>
            <ac:spMk id="5" creationId="{672A94CB-30E9-3715-2CF7-1E1E35523A37}"/>
          </ac:spMkLst>
        </pc:spChg>
        <pc:spChg chg="add mod">
          <ac:chgData name="Aman pandey" userId="76741f3b115275c7" providerId="LiveId" clId="{0CC61194-8BCA-4A6A-8000-438EEED5CEB7}" dt="2023-06-07T10:46:38.366" v="6113" actId="20577"/>
          <ac:spMkLst>
            <pc:docMk/>
            <pc:sldMk cId="638532671" sldId="281"/>
            <ac:spMk id="8" creationId="{7CD6C7E4-CA77-D7D2-349A-0B2B57ACDE9B}"/>
          </ac:spMkLst>
        </pc:spChg>
        <pc:spChg chg="add del mod">
          <ac:chgData name="Aman pandey" userId="76741f3b115275c7" providerId="LiveId" clId="{0CC61194-8BCA-4A6A-8000-438EEED5CEB7}" dt="2023-06-01T10:14:37.354" v="4396" actId="478"/>
          <ac:spMkLst>
            <pc:docMk/>
            <pc:sldMk cId="638532671" sldId="281"/>
            <ac:spMk id="9" creationId="{A31F6221-65EE-4D96-2D09-2203B9D306ED}"/>
          </ac:spMkLst>
        </pc:spChg>
        <pc:spChg chg="add del mod">
          <ac:chgData name="Aman pandey" userId="76741f3b115275c7" providerId="LiveId" clId="{0CC61194-8BCA-4A6A-8000-438EEED5CEB7}" dt="2023-06-01T10:14:29.555" v="4392" actId="478"/>
          <ac:spMkLst>
            <pc:docMk/>
            <pc:sldMk cId="638532671" sldId="281"/>
            <ac:spMk id="11" creationId="{15EC76CB-019B-BD6C-9304-94A22D08B933}"/>
          </ac:spMkLst>
        </pc:spChg>
        <pc:spChg chg="add del mod">
          <ac:chgData name="Aman pandey" userId="76741f3b115275c7" providerId="LiveId" clId="{0CC61194-8BCA-4A6A-8000-438EEED5CEB7}" dt="2023-06-01T10:14:45.847" v="4398" actId="478"/>
          <ac:spMkLst>
            <pc:docMk/>
            <pc:sldMk cId="638532671" sldId="281"/>
            <ac:spMk id="13" creationId="{645F4A76-E3A1-7851-CD09-A6537EAD46BB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5" creationId="{75C77033-0D0F-CD22-867B-7CFA3F8942DA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6" creationId="{E823A289-23E6-1B8A-4269-4628A80CDDC6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7" creationId="{BD4E67B0-2A8E-B7BE-3252-1627AF01C646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8" creationId="{24B071A2-1042-2494-5671-E3D074A4BE8E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9" creationId="{5DD79D78-209B-6445-C42E-360AACB7C9F9}"/>
          </ac:spMkLst>
        </pc:spChg>
        <pc:spChg chg="add del mod">
          <ac:chgData name="Aman pandey" userId="76741f3b115275c7" providerId="LiveId" clId="{0CC61194-8BCA-4A6A-8000-438EEED5CEB7}" dt="2023-06-01T10:17:30.456" v="4519" actId="478"/>
          <ac:spMkLst>
            <pc:docMk/>
            <pc:sldMk cId="638532671" sldId="281"/>
            <ac:spMk id="20" creationId="{0469DA01-0D20-7541-38AF-25DD7A537C9D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21" creationId="{FAA7919F-DD19-8061-FD87-77FE738153D1}"/>
          </ac:spMkLst>
        </pc:spChg>
        <pc:spChg chg="add mod">
          <ac:chgData name="Aman pandey" userId="76741f3b115275c7" providerId="LiveId" clId="{0CC61194-8BCA-4A6A-8000-438EEED5CEB7}" dt="2023-06-01T10:14:06.373" v="4373"/>
          <ac:spMkLst>
            <pc:docMk/>
            <pc:sldMk cId="638532671" sldId="281"/>
            <ac:spMk id="29" creationId="{D6CF8174-BB6C-92EB-1520-11A027A3F2FD}"/>
          </ac:spMkLst>
        </pc:spChg>
        <pc:spChg chg="add mod">
          <ac:chgData name="Aman pandey" userId="76741f3b115275c7" providerId="LiveId" clId="{0CC61194-8BCA-4A6A-8000-438EEED5CEB7}" dt="2023-06-07T10:46:28.826" v="6102" actId="20577"/>
          <ac:spMkLst>
            <pc:docMk/>
            <pc:sldMk cId="638532671" sldId="281"/>
            <ac:spMk id="30" creationId="{558B1DB4-4D54-C3C3-7DFE-2F6F4D5BDE6B}"/>
          </ac:spMkLst>
        </pc:spChg>
        <pc:spChg chg="add mod">
          <ac:chgData name="Aman pandey" userId="76741f3b115275c7" providerId="LiveId" clId="{0CC61194-8BCA-4A6A-8000-438EEED5CEB7}" dt="2023-06-01T10:20:43.902" v="4544" actId="1076"/>
          <ac:spMkLst>
            <pc:docMk/>
            <pc:sldMk cId="638532671" sldId="281"/>
            <ac:spMk id="34" creationId="{BF7B1156-33C2-5003-14F8-70264CFE6541}"/>
          </ac:spMkLst>
        </pc:spChg>
        <pc:spChg chg="add mod">
          <ac:chgData name="Aman pandey" userId="76741f3b115275c7" providerId="LiveId" clId="{0CC61194-8BCA-4A6A-8000-438EEED5CEB7}" dt="2023-06-01T10:20:02.677" v="4540" actId="20577"/>
          <ac:spMkLst>
            <pc:docMk/>
            <pc:sldMk cId="638532671" sldId="281"/>
            <ac:spMk id="42" creationId="{AAE2FD12-2EE1-5D3B-F063-B1C562ACE433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5" creationId="{C1EE9E3D-3843-BA92-718D-860FAF776A9B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6" creationId="{7533B7C4-0E5A-9E24-D9EC-191A4185D38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7" creationId="{8BD7E913-1C92-FB88-B03D-CB6968BF5ADF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0" creationId="{3CE5023F-5CC4-5D4A-12C6-2D60CBD70EB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1" creationId="{B8C7C1CC-0577-AD5B-77F8-2AF8DB95F13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3" creationId="{0467BF6A-6A40-C298-5988-A3E4CA6AD95F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5" creationId="{C2687E46-7573-1F1A-0394-1A3231D65357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7" creationId="{9773A450-F01E-67E2-FED5-57C629220B5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8" creationId="{EB39D103-B3B2-969D-B3B0-2AF7DE7A6D7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9" creationId="{14467832-E92E-2677-BA16-EE0D0D56BFD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0" creationId="{E90C2CCF-A83D-2115-73A5-46DB95A8D0D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1" creationId="{AF835FFE-700A-6A93-4014-132399667F9B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2" creationId="{1B7E4A6C-1931-85DF-2953-930B501D17F1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3" creationId="{F2BEBBBE-B308-E595-AD16-0335319E1A45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71" creationId="{ED7572CC-8251-6B37-4F31-3324D91004F6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72" creationId="{D7CDF6ED-1EB7-7543-1E19-A763B0C4AF39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4" creationId="{98DBC9D2-E4E5-FCFF-3292-CE161D85DC42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5" creationId="{8397C4C0-6DDB-B6B9-C984-F7EA81EDE42A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6" creationId="{C962967D-CA89-54F9-608F-B8B0E71C7787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9" creationId="{63A9F7E8-D96D-A7B8-D837-F4DC4A7ADA5B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0" creationId="{238FFEC6-DA94-A7A0-CB6E-F6FCA6BA8014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2" creationId="{60FB0A29-EBA8-AED7-ADD6-D24CA9BABB99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4" creationId="{F477CF4E-916F-5EA4-A82E-8015ABF95F7A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6" creationId="{F823773E-C4C7-5BE5-3F05-0224956D7358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7" creationId="{0E46F944-6E98-A6D8-80EF-AB15AB0C4115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8" creationId="{0E7E1248-2F76-46C7-FFB1-B16B57344D48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9" creationId="{1CBC5855-9309-4129-63E0-F687AE438D6E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0" creationId="{5DEE83B0-1999-9E8B-B09C-1BE1C8C4DECF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1" creationId="{F49C7653-B8F1-40BA-4BF3-88D14A8606F6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2" creationId="{6A467FD0-7374-675B-FCD2-95E3BA535204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100" creationId="{36E26EFC-BACF-ED22-27AF-980D3C5E185F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101" creationId="{F18DD03A-7272-7B8D-8255-A490B2B59892}"/>
          </ac:spMkLst>
        </pc:spChg>
        <pc:spChg chg="add del mod">
          <ac:chgData name="Aman pandey" userId="76741f3b115275c7" providerId="LiveId" clId="{0CC61194-8BCA-4A6A-8000-438EEED5CEB7}" dt="2023-06-07T11:16:31.295" v="6125" actId="478"/>
          <ac:spMkLst>
            <pc:docMk/>
            <pc:sldMk cId="638532671" sldId="281"/>
            <ac:spMk id="104" creationId="{644C739D-EF85-6FEB-662C-A94758E77F36}"/>
          </ac:spMkLst>
        </pc:spChg>
        <pc:picChg chg="add del mod">
          <ac:chgData name="Aman pandey" userId="76741f3b115275c7" providerId="LiveId" clId="{0CC61194-8BCA-4A6A-8000-438EEED5CEB7}" dt="2023-06-02T10:08:13.682" v="5165" actId="21"/>
          <ac:picMkLst>
            <pc:docMk/>
            <pc:sldMk cId="638532671" sldId="281"/>
            <ac:picMk id="31" creationId="{20C9D5D6-DF12-293B-486A-3C00C5D01C3E}"/>
          </ac:picMkLst>
        </pc:picChg>
        <pc:picChg chg="add del mod">
          <ac:chgData name="Aman pandey" userId="76741f3b115275c7" providerId="LiveId" clId="{0CC61194-8BCA-4A6A-8000-438EEED5CEB7}" dt="2023-06-01T10:21:26.074" v="4546"/>
          <ac:picMkLst>
            <pc:docMk/>
            <pc:sldMk cId="638532671" sldId="281"/>
            <ac:picMk id="73" creationId="{89F5D13C-3AD3-E98F-262A-34BB68BB269B}"/>
          </ac:picMkLst>
        </pc:picChg>
        <pc:picChg chg="add del mod">
          <ac:chgData name="Aman pandey" userId="76741f3b115275c7" providerId="LiveId" clId="{0CC61194-8BCA-4A6A-8000-438EEED5CEB7}" dt="2023-06-01T10:21:33.715" v="4548"/>
          <ac:picMkLst>
            <pc:docMk/>
            <pc:sldMk cId="638532671" sldId="281"/>
            <ac:picMk id="102" creationId="{0B1CD63C-A701-939F-E3DC-E1793F7B41DA}"/>
          </ac:picMkLst>
        </pc:pic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6" creationId="{3A2D2571-734A-88E7-31E2-799374446114}"/>
          </ac:cxnSpMkLst>
        </pc:cxnChg>
        <pc:cxnChg chg="add del mod">
          <ac:chgData name="Aman pandey" userId="76741f3b115275c7" providerId="LiveId" clId="{0CC61194-8BCA-4A6A-8000-438EEED5CEB7}" dt="2023-06-01T10:20:09.032" v="4541" actId="478"/>
          <ac:cxnSpMkLst>
            <pc:docMk/>
            <pc:sldMk cId="638532671" sldId="281"/>
            <ac:cxnSpMk id="7" creationId="{590B7C2F-BDB1-5F09-596D-F1E95DDAEC1B}"/>
          </ac:cxnSpMkLst>
        </pc:cxnChg>
        <pc:cxnChg chg="add del mod">
          <ac:chgData name="Aman pandey" userId="76741f3b115275c7" providerId="LiveId" clId="{0CC61194-8BCA-4A6A-8000-438EEED5CEB7}" dt="2023-06-01T10:14:39.513" v="4397" actId="478"/>
          <ac:cxnSpMkLst>
            <pc:docMk/>
            <pc:sldMk cId="638532671" sldId="281"/>
            <ac:cxnSpMk id="10" creationId="{01118478-16E1-41D3-E935-7E4766EFCC38}"/>
          </ac:cxnSpMkLst>
        </pc:cxnChg>
        <pc:cxnChg chg="add del mod">
          <ac:chgData name="Aman pandey" userId="76741f3b115275c7" providerId="LiveId" clId="{0CC61194-8BCA-4A6A-8000-438EEED5CEB7}" dt="2023-06-01T10:14:32.129" v="4393" actId="478"/>
          <ac:cxnSpMkLst>
            <pc:docMk/>
            <pc:sldMk cId="638532671" sldId="281"/>
            <ac:cxnSpMk id="12" creationId="{F0485915-3486-A73F-12F7-8FBB7AAFFE21}"/>
          </ac:cxnSpMkLst>
        </pc:cxnChg>
        <pc:cxnChg chg="add del mod">
          <ac:chgData name="Aman pandey" userId="76741f3b115275c7" providerId="LiveId" clId="{0CC61194-8BCA-4A6A-8000-438EEED5CEB7}" dt="2023-06-01T10:14:45.847" v="4398" actId="478"/>
          <ac:cxnSpMkLst>
            <pc:docMk/>
            <pc:sldMk cId="638532671" sldId="281"/>
            <ac:cxnSpMk id="14" creationId="{7BBCC92A-070B-42B6-78DF-7F56EBE56E70}"/>
          </ac:cxnSpMkLst>
        </pc:cxnChg>
        <pc:cxnChg chg="add mod">
          <ac:chgData name="Aman pandey" userId="76741f3b115275c7" providerId="LiveId" clId="{0CC61194-8BCA-4A6A-8000-438EEED5CEB7}" dt="2023-06-01T10:18:28.676" v="4524" actId="14100"/>
          <ac:cxnSpMkLst>
            <pc:docMk/>
            <pc:sldMk cId="638532671" sldId="281"/>
            <ac:cxnSpMk id="22" creationId="{1078861B-8EEE-B9AB-2486-3477987A2085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3" creationId="{A54A48E3-41DF-9A4E-025C-9C2B87C1BF3E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4" creationId="{434F456C-A713-7669-2CDE-D399B58247CA}"/>
          </ac:cxnSpMkLst>
        </pc:cxnChg>
        <pc:cxnChg chg="add del mod">
          <ac:chgData name="Aman pandey" userId="76741f3b115275c7" providerId="LiveId" clId="{0CC61194-8BCA-4A6A-8000-438EEED5CEB7}" dt="2023-06-01T10:17:34.650" v="4520" actId="478"/>
          <ac:cxnSpMkLst>
            <pc:docMk/>
            <pc:sldMk cId="638532671" sldId="281"/>
            <ac:cxnSpMk id="25" creationId="{B1BB8AA3-739B-A283-D6BF-8D27F3DAEB97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6" creationId="{3586EFAD-F928-ACA2-BA24-9F470CC4A0F4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7" creationId="{D2F4B7BE-92B7-3639-FEF6-484D936D5F66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8" creationId="{011464E0-23A4-7799-3479-DE2549B5D26D}"/>
          </ac:cxnSpMkLst>
        </pc:cxnChg>
        <pc:cxnChg chg="add mod">
          <ac:chgData name="Aman pandey" userId="76741f3b115275c7" providerId="LiveId" clId="{0CC61194-8BCA-4A6A-8000-438EEED5CEB7}" dt="2023-06-01T10:19:26.476" v="4527" actId="13822"/>
          <ac:cxnSpMkLst>
            <pc:docMk/>
            <pc:sldMk cId="638532671" sldId="281"/>
            <ac:cxnSpMk id="41" creationId="{7DA8F819-E378-D465-557B-F8B362B5B3AC}"/>
          </ac:cxnSpMkLst>
        </pc:cxnChg>
        <pc:cxnChg chg="add">
          <ac:chgData name="Aman pandey" userId="76741f3b115275c7" providerId="LiveId" clId="{0CC61194-8BCA-4A6A-8000-438EEED5CEB7}" dt="2023-06-01T10:20:22.398" v="4542" actId="11529"/>
          <ac:cxnSpMkLst>
            <pc:docMk/>
            <pc:sldMk cId="638532671" sldId="281"/>
            <ac:cxnSpMk id="44" creationId="{86302ACC-591F-732F-837F-A142DD3E4E38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48" creationId="{73D81D14-8D6D-8327-63E3-10F915A5B88F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49" creationId="{814F425A-30C5-980C-3EF6-B47DF2F6463D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2" creationId="{87277190-ED4D-7E32-4DF2-F2722B503E32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4" creationId="{6B9409B1-2905-69A7-E162-9C8FE71A4462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6" creationId="{7BE19DB8-EE7C-A24D-5F86-E1E860E61F04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4" creationId="{055A1DB4-797F-32D9-B6CF-B0C63F1C4767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5" creationId="{E8943244-4E94-DEA2-C55D-107770E04B28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6" creationId="{B68B2002-763C-8627-9BD2-C14420D49A1F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7" creationId="{F9AF2FC9-D7B6-E4DC-FBE2-A6445B9E7BC5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8" creationId="{74500CAE-400E-3703-EB58-D58857F73047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9" creationId="{5287928E-EE42-6882-4705-7122DE0D256E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70" creationId="{B677564F-4383-103E-74E2-2D4A8952A34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77" creationId="{BCCEB9C2-F418-94D2-E7F0-927BA8CC5458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78" creationId="{8FFFF5A4-048D-698F-A008-A6E25F83A8D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1" creationId="{090745A1-776B-117B-204F-ABCB8636666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3" creationId="{E50CE5B3-53A7-5A64-FB24-9903FA1E3E84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5" creationId="{DF752213-E34A-41C6-A59F-9F0BB46F1E65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3" creationId="{567E937A-C2C4-A4C7-D9AE-77E50456D9CA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4" creationId="{D9F64A44-491D-E6AC-1111-6570AC7E831E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5" creationId="{A12BD15F-BD04-62E8-3B9F-1DCC6B667B94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6" creationId="{3698ADFB-EC7D-4068-A35F-FA1AB8DF463C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7" creationId="{7B21A34B-A3BC-8C4F-8BF7-C510A38BA0C6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8" creationId="{16D49756-FC81-CAF2-F54E-6B537779ED81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9" creationId="{A5B64230-D180-A8C1-1955-A1BD04B6DD04}"/>
          </ac:cxnSpMkLst>
        </pc:cxnChg>
      </pc:sldChg>
      <pc:sldChg chg="addSp delSp modSp new mod">
        <pc:chgData name="Aman pandey" userId="76741f3b115275c7" providerId="LiveId" clId="{0CC61194-8BCA-4A6A-8000-438EEED5CEB7}" dt="2023-06-08T12:23:47.311" v="6160" actId="478"/>
        <pc:sldMkLst>
          <pc:docMk/>
          <pc:sldMk cId="1345473907" sldId="282"/>
        </pc:sldMkLst>
        <pc:spChg chg="del mod">
          <ac:chgData name="Aman pandey" userId="76741f3b115275c7" providerId="LiveId" clId="{0CC61194-8BCA-4A6A-8000-438EEED5CEB7}" dt="2023-06-02T08:07:48.488" v="4658" actId="478"/>
          <ac:spMkLst>
            <pc:docMk/>
            <pc:sldMk cId="1345473907" sldId="282"/>
            <ac:spMk id="2" creationId="{6D235192-B4E0-198C-6A49-F103CF668040}"/>
          </ac:spMkLst>
        </pc:spChg>
        <pc:spChg chg="add del mod">
          <ac:chgData name="Aman pandey" userId="76741f3b115275c7" providerId="LiveId" clId="{0CC61194-8BCA-4A6A-8000-438EEED5CEB7}" dt="2023-06-05T09:58:14.276" v="5414" actId="14100"/>
          <ac:spMkLst>
            <pc:docMk/>
            <pc:sldMk cId="1345473907" sldId="282"/>
            <ac:spMk id="3" creationId="{82A870B8-F7EF-C3FD-53ED-77B2ACD6F3C3}"/>
          </ac:spMkLst>
        </pc:spChg>
        <pc:spChg chg="add del mod">
          <ac:chgData name="Aman pandey" userId="76741f3b115275c7" providerId="LiveId" clId="{0CC61194-8BCA-4A6A-8000-438EEED5CEB7}" dt="2023-06-04T08:42:58.961" v="5255" actId="1076"/>
          <ac:spMkLst>
            <pc:docMk/>
            <pc:sldMk cId="1345473907" sldId="282"/>
            <ac:spMk id="4" creationId="{BE03DBD5-CAF1-FCC7-B98C-9599DEC655E1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5" creationId="{A9E23C54-7B0F-6921-2D72-526AA91CBDD4}"/>
          </ac:spMkLst>
        </pc:spChg>
        <pc:spChg chg="add del mod">
          <ac:chgData name="Aman pandey" userId="76741f3b115275c7" providerId="LiveId" clId="{0CC61194-8BCA-4A6A-8000-438EEED5CEB7}" dt="2023-06-07T10:45:04.490" v="6031" actId="478"/>
          <ac:spMkLst>
            <pc:docMk/>
            <pc:sldMk cId="1345473907" sldId="282"/>
            <ac:spMk id="6" creationId="{160A6252-488B-5021-B434-D21AB66A2D0E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" creationId="{B29CD8BB-8933-20B4-633A-5FC84917BEF1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8" creationId="{295E2E0C-82CF-CC16-2D72-C2E318E6246E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9" creationId="{E3478976-71E0-A4C6-C987-18A3B25DB59C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10" creationId="{660C31D6-B228-C1DA-928A-781A4B75AA71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11" creationId="{D5C924F3-D9FA-AF8E-88AC-CFD22019ADEA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12" creationId="{6F42D507-4EDB-9621-D8E9-077F56114F1B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13" creationId="{D312BE38-0B62-7986-2794-678752A9AE41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14" creationId="{C26E03D0-E44E-419C-15C6-4B82086BAD98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25" creationId="{68F0ABBD-0071-74D9-C33C-E4DD12F535C2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27" creationId="{C65BDE21-E87E-0F90-E57D-5CC89E23C465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28" creationId="{E889069F-FD5B-0E7E-A4BD-8EE2E30F354B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29" creationId="{9520E262-63C4-5ABC-6277-34C4843B7384}"/>
          </ac:spMkLst>
        </pc:spChg>
        <pc:spChg chg="add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52" creationId="{C0FE2A44-6BFB-FE2D-A7C4-64411A9F73D5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63" creationId="{DA2AC762-09D2-756C-A166-14A75F2CBBA3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66" creationId="{08BD7C0B-322D-0F72-C3D4-C1893667F27A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67" creationId="{647311FF-3BD4-F560-90BF-9B0648B65A3C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68" creationId="{F0B143BC-28E5-533C-D8C1-B564D2EC89CC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69" creationId="{5DFF43D5-29D4-838D-3775-CD557ADD3C88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0" creationId="{AFF5EB46-82E0-6991-6595-D98924AF4506}"/>
          </ac:spMkLst>
        </pc:spChg>
        <pc:spChg chg="add del mod">
          <ac:chgData name="Aman pandey" userId="76741f3b115275c7" providerId="LiveId" clId="{0CC61194-8BCA-4A6A-8000-438EEED5CEB7}" dt="2023-06-02T10:03:00.264" v="5077" actId="478"/>
          <ac:spMkLst>
            <pc:docMk/>
            <pc:sldMk cId="1345473907" sldId="282"/>
            <ac:spMk id="71" creationId="{70F30DFC-8808-085B-28B7-442CFC39E9D6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2" creationId="{BA7C5B68-DC0E-CB41-7095-FA9681D4C0C6}"/>
          </ac:spMkLst>
        </pc:spChg>
        <pc:spChg chg="add del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3" creationId="{18560B3C-002E-3FAE-D016-87D3D4BBB9F4}"/>
          </ac:spMkLst>
        </pc:spChg>
        <pc:spChg chg="add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6" creationId="{E29BB7F4-7F27-77ED-F2C1-D8A7C99B3B32}"/>
          </ac:spMkLst>
        </pc:spChg>
        <pc:spChg chg="add del mod">
          <ac:chgData name="Aman pandey" userId="76741f3b115275c7" providerId="LiveId" clId="{0CC61194-8BCA-4A6A-8000-438EEED5CEB7}" dt="2023-06-08T12:23:47.311" v="6160" actId="478"/>
          <ac:spMkLst>
            <pc:docMk/>
            <pc:sldMk cId="1345473907" sldId="282"/>
            <ac:spMk id="78" creationId="{4FA05BF2-E5E3-5F4C-E9BF-383A25359476}"/>
          </ac:spMkLst>
        </pc:spChg>
        <pc:spChg chg="add mo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79" creationId="{37B3747A-AC5A-CE39-588A-A3BFE480F9E2}"/>
          </ac:spMkLst>
        </pc:spChg>
        <pc:spChg chg="add mod ord">
          <ac:chgData name="Aman pandey" userId="76741f3b115275c7" providerId="LiveId" clId="{0CC61194-8BCA-4A6A-8000-438EEED5CEB7}" dt="2023-06-08T04:33:19.731" v="6158" actId="1076"/>
          <ac:spMkLst>
            <pc:docMk/>
            <pc:sldMk cId="1345473907" sldId="282"/>
            <ac:spMk id="80" creationId="{60AA0BEE-22E6-79DD-4300-783D3D4D25BE}"/>
          </ac:spMkLst>
        </pc:spChg>
        <pc:picChg chg="add del mod">
          <ac:chgData name="Aman pandey" userId="76741f3b115275c7" providerId="LiveId" clId="{0CC61194-8BCA-4A6A-8000-438EEED5CEB7}" dt="2023-06-02T10:16:41.797" v="5236" actId="478"/>
          <ac:picMkLst>
            <pc:docMk/>
            <pc:sldMk cId="1345473907" sldId="282"/>
            <ac:picMk id="77" creationId="{021E6F0C-B965-20A1-FB7F-E372B67387AA}"/>
          </ac:picMkLst>
        </pc:picChg>
        <pc:cxnChg chg="add del mod">
          <ac:chgData name="Aman pandey" userId="76741f3b115275c7" providerId="LiveId" clId="{0CC61194-8BCA-4A6A-8000-438EEED5CEB7}" dt="2023-06-04T08:43:51.438" v="5261" actId="478"/>
          <ac:cxnSpMkLst>
            <pc:docMk/>
            <pc:sldMk cId="1345473907" sldId="282"/>
            <ac:cxnSpMk id="15" creationId="{144C9806-289D-7918-D532-303061FDB41E}"/>
          </ac:cxnSpMkLst>
        </pc:cxnChg>
        <pc:cxnChg chg="add del mod">
          <ac:chgData name="Aman pandey" userId="76741f3b115275c7" providerId="LiveId" clId="{0CC61194-8BCA-4A6A-8000-438EEED5CEB7}" dt="2023-06-04T08:43:21.974" v="5258" actId="478"/>
          <ac:cxnSpMkLst>
            <pc:docMk/>
            <pc:sldMk cId="1345473907" sldId="282"/>
            <ac:cxnSpMk id="16" creationId="{8E136EB9-BECB-EA21-54E3-57CCC27FAB57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18" creationId="{B539A216-F471-4707-C8D0-3E4C91E0EB86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21" creationId="{83F71DBF-8C3B-7BC2-D0C8-1A6EE9367494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22" creationId="{BECEC3B6-79FF-08D4-551C-1BA5AE644F0F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23" creationId="{5DA3C71B-30EB-67E8-6810-C6573E3583B1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24" creationId="{A1D61EA3-5183-0D73-FD26-18B2B89155A9}"/>
          </ac:cxnSpMkLst>
        </pc:cxnChg>
        <pc:cxnChg chg="add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26" creationId="{53024005-34BB-A725-9B1B-CE651E776B38}"/>
          </ac:cxnSpMkLst>
        </pc:cxnChg>
        <pc:cxnChg chg="add del mod">
          <ac:chgData name="Aman pandey" userId="76741f3b115275c7" providerId="LiveId" clId="{0CC61194-8BCA-4A6A-8000-438EEED5CEB7}" dt="2023-06-02T09:43:11.234" v="4924" actId="478"/>
          <ac:cxnSpMkLst>
            <pc:docMk/>
            <pc:sldMk cId="1345473907" sldId="282"/>
            <ac:cxnSpMk id="26" creationId="{E9D26E56-6B21-4FD2-FB6E-487D1726186B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30" creationId="{47313CA7-253F-B5E2-9342-784AD64185EC}"/>
          </ac:cxnSpMkLst>
        </pc:cxnChg>
        <pc:cxnChg chg="add del mod">
          <ac:chgData name="Aman pandey" userId="76741f3b115275c7" providerId="LiveId" clId="{0CC61194-8BCA-4A6A-8000-438EEED5CEB7}" dt="2023-06-02T09:45:04.210" v="4932" actId="478"/>
          <ac:cxnSpMkLst>
            <pc:docMk/>
            <pc:sldMk cId="1345473907" sldId="282"/>
            <ac:cxnSpMk id="33" creationId="{74984B61-DB21-D7D6-A6EA-754F85516AEB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36" creationId="{DD07BD42-1C7D-9716-4B1D-EB83B349D76A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38" creationId="{D84D7456-42D1-1272-240B-8F8AC3559C05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39" creationId="{7450B3E3-8155-531D-254A-031084B9B1C7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0" creationId="{41389425-A162-2313-BFF1-8EC1D48166C6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1" creationId="{F9DDFD8D-C4C2-0754-2AAC-E0D9D73D3A63}"/>
          </ac:cxnSpMkLst>
        </pc:cxnChg>
        <pc:cxnChg chg="add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6" creationId="{48A1F4B0-56AB-F04A-337F-DB25655C03F2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7" creationId="{41C6D34A-8B67-25DD-4104-6D54FA34162F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8" creationId="{E12BA88E-935D-CE1F-BB35-5640E3AD11CC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49" creationId="{7B0393AA-12A5-76FB-FC43-1E3970E2EF7B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51" creationId="{13E52D24-63F5-9DAC-1AAE-36FB8FD1B47C}"/>
          </ac:cxnSpMkLst>
        </pc:cxnChg>
        <pc:cxnChg chg="add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54" creationId="{458D1766-1F4B-B8A3-0B00-A4C8861CA039}"/>
          </ac:cxnSpMkLst>
        </pc:cxnChg>
        <pc:cxnChg chg="add del mod">
          <ac:chgData name="Aman pandey" userId="76741f3b115275c7" providerId="LiveId" clId="{0CC61194-8BCA-4A6A-8000-438EEED5CEB7}" dt="2023-06-07T10:30:02.833" v="5819" actId="14100"/>
          <ac:cxnSpMkLst>
            <pc:docMk/>
            <pc:sldMk cId="1345473907" sldId="282"/>
            <ac:cxnSpMk id="55" creationId="{F5D4A553-6D00-4996-6C85-3749A14725CC}"/>
          </ac:cxnSpMkLst>
        </pc:cxnChg>
        <pc:cxnChg chg="add del mod">
          <ac:chgData name="Aman pandey" userId="76741f3b115275c7" providerId="LiveId" clId="{0CC61194-8BCA-4A6A-8000-438EEED5CEB7}" dt="2023-06-04T08:42:55.302" v="5254" actId="478"/>
          <ac:cxnSpMkLst>
            <pc:docMk/>
            <pc:sldMk cId="1345473907" sldId="282"/>
            <ac:cxnSpMk id="58" creationId="{81A86D0E-725D-FAEC-D37D-5FE3F271BAEF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60" creationId="{6415620D-C830-636C-15C0-5E4032038CC5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62" creationId="{9E483B38-D032-62E9-EA17-1C3996D2DEDD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65" creationId="{22020863-3A26-D107-6572-3FF00D2062F9}"/>
          </ac:cxnSpMkLst>
        </pc:cxnChg>
        <pc:cxnChg chg="add del mod">
          <ac:chgData name="Aman pandey" userId="76741f3b115275c7" providerId="LiveId" clId="{0CC61194-8BCA-4A6A-8000-438EEED5CEB7}" dt="2023-06-08T04:33:19.731" v="6158" actId="1076"/>
          <ac:cxnSpMkLst>
            <pc:docMk/>
            <pc:sldMk cId="1345473907" sldId="282"/>
            <ac:cxnSpMk id="74" creationId="{8EFDD1E6-F515-3430-64EC-D7F1592E2735}"/>
          </ac:cxnSpMkLst>
        </pc:cxnChg>
      </pc:sldChg>
      <pc:sldChg chg="del">
        <pc:chgData name="Aman pandey" userId="76741f3b115275c7" providerId="LiveId" clId="{0CC61194-8BCA-4A6A-8000-438EEED5CEB7}" dt="2023-05-31T10:06:37.637" v="188" actId="47"/>
        <pc:sldMkLst>
          <pc:docMk/>
          <pc:sldMk cId="2482546811" sldId="310"/>
        </pc:sldMkLst>
      </pc:sldChg>
      <pc:sldMasterChg chg="setBg modSldLayout">
        <pc:chgData name="Aman pandey" userId="76741f3b115275c7" providerId="LiveId" clId="{0CC61194-8BCA-4A6A-8000-438EEED5CEB7}" dt="2023-06-01T07:55:19.940" v="3214"/>
        <pc:sldMasterMkLst>
          <pc:docMk/>
          <pc:sldMasterMk cId="3957845811" sldId="2147483747"/>
        </pc:sldMasterMkLst>
        <pc:sldLayoutChg chg="setBg">
          <pc:chgData name="Aman pandey" userId="76741f3b115275c7" providerId="LiveId" clId="{0CC61194-8BCA-4A6A-8000-438EEED5CEB7}" dt="2023-06-01T07:55:19.940" v="3214"/>
          <pc:sldLayoutMkLst>
            <pc:docMk/>
            <pc:sldMasterMk cId="3957845811" sldId="2147483747"/>
            <pc:sldLayoutMk cId="3035375847" sldId="2147483748"/>
          </pc:sldLayoutMkLst>
        </pc:sldLayoutChg>
        <pc:sldLayoutChg chg="setBg">
          <pc:chgData name="Aman pandey" userId="76741f3b115275c7" providerId="LiveId" clId="{0CC61194-8BCA-4A6A-8000-438EEED5CEB7}" dt="2023-06-01T07:55:19.940" v="3214"/>
          <pc:sldLayoutMkLst>
            <pc:docMk/>
            <pc:sldMasterMk cId="3957845811" sldId="2147483747"/>
            <pc:sldLayoutMk cId="2295021118" sldId="21474837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AC75-0A09-C0B7-E2B9-79A4A80DA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EFE1C-5A5B-7D9C-3CCF-E46E9337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4ED0-D0AD-E63E-B638-604C402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5EE4-C393-9559-A716-81EB02C0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A02B3-D049-E0E9-FD67-DB4600B4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4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1FCC-755F-AA1A-6B5D-EA25219E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F9F1-A8BB-7D5A-062D-41C22D119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1C1F-B862-A7F4-17B9-AEA9E085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DCA4-72A1-6156-8823-DE76BED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A624-15C9-1B8E-9395-79D0FD21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094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CA659-A3BE-8F6D-00CD-852A4C73E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0294D-7091-F152-223F-4783CBFA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0E1B-A6F5-ED83-FAF9-9ED040A2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CD81-5E34-C774-465D-6B1462CF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2580-0EE1-1514-14EA-E9E3EEC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0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08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1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5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79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44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6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CE00-B77C-844E-F2E0-B2DEB445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8655-085A-1DC5-BFDA-B2E7671B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19D0-BB6F-BD76-DF24-67136A75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BF56-E10E-BFFB-DA1F-182DDCB9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DDAF7-423C-85FC-7A9E-1FBE88E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2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8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040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1490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071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33161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181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0476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8768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75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9AAF-E1F3-C207-A860-B9C01D79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716D-6FCD-B1D4-BFAD-F5948BE41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C58A-CA47-0591-30D3-FB8C4498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46467-01E7-6F58-8363-C2DF517C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AAA3-01BA-FCC0-3B1E-94339686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52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21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73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30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066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45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1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07D986-8816-4272-A432-0437A28A982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66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3385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6708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0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1606-FB4B-6B5B-CE1E-E155AE04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AE23-E6BF-0FB2-3BC1-72DB09397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BBCDD-3FAF-E6B5-A67F-5BC07BD3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8595E-B98F-030D-133A-D6031521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E7EAE-08DC-BC57-A74A-7FA7AA12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43CB9-5E00-6486-C5C2-4553B66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75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5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35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38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2181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30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708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775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07D986-8816-4272-A432-0437A28A982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795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94960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80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0CB4-970B-4366-25A5-A2C0D17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1803-56A6-2913-903B-C1F19E1FD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61BDB-AEFE-72BA-62CF-0AA9E08D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CDD17-A2EF-D2A1-620F-F9B22B329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92298-6E8A-063E-3D83-81ADF0358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0AC07-EADB-F2A5-C34C-EFE1EE09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D24C7-04C2-8A05-DDA0-5720B9B9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32481-3613-B492-9CE1-DB0D0D6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10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05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39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669AF7-7BEB-44E4-9852-375E34362B5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774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515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42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4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49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43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6/8/2023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225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756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453C-57B3-F12C-9C5B-3ECB946C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6AADB-11F9-7AA5-64F2-1CFE6CA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4A90F-0BF8-1DC4-E040-A64A6E92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A16F-149F-49BC-BDAE-517A6AA7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705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82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D1857-97BF-A6AC-63FC-EAE922D8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CA6EF-0579-4ACF-2CF7-9BD8183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DA53-86B1-2A6B-0EB7-86BFE4F1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7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B78A-39BD-BE09-8563-05BA0E4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9C10-93F3-980B-94D6-C4E9D9B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24C79-AE71-ECD2-C77E-A47403A78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8C310-E689-7F61-4969-348D37B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6258-A636-94FD-B3CB-1CC959A4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3F1D6-F80C-3FF3-03DF-14F9D5FF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4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2980-F465-7378-E54A-92C4453A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4D35A-5C89-891D-1B65-408F8665B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4D9C6-952F-CFE2-18ED-9EFEEEB74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080C1-D2F4-1C80-CB25-88238A0C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5D187-2337-1BF9-722E-F25DD73F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A707C-BDD7-D512-A628-BAB8BF80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3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278C-8304-30E0-AD96-7A467C16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3C1C-31D7-CB28-D855-8B1B911B6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E75-7981-675C-F89E-D70D049D5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8A2-D4D1-6FAA-D061-9AAEE7F10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045E0-8C31-0E87-E2DD-748CB1C3C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6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5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5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52726-5805-3B6A-7851-2BCFF2907935}"/>
              </a:ext>
            </a:extLst>
          </p:cNvPr>
          <p:cNvSpPr txBox="1"/>
          <p:nvPr/>
        </p:nvSpPr>
        <p:spPr>
          <a:xfrm>
            <a:off x="1283016" y="4696143"/>
            <a:ext cx="5636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Gill Sans MT" panose="020B0502020104020203" pitchFamily="34" charset="0"/>
              </a:rPr>
              <a:t>         Presented By: Harika, Aman &amp; Aswin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E46D9C-C14E-925B-E313-2CE30AE7A794}"/>
              </a:ext>
            </a:extLst>
          </p:cNvPr>
          <p:cNvSpPr txBox="1">
            <a:spLocks/>
          </p:cNvSpPr>
          <p:nvPr/>
        </p:nvSpPr>
        <p:spPr>
          <a:xfrm>
            <a:off x="974412" y="1099633"/>
            <a:ext cx="6253317" cy="2967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900" dirty="0">
                <a:latin typeface="Arial Black" panose="020B0A04020102020204" pitchFamily="34" charset="0"/>
              </a:rPr>
              <a:t>  Project</a:t>
            </a:r>
            <a:br>
              <a:rPr lang="en-US" dirty="0">
                <a:latin typeface="Franklin Gothic Demi" panose="020B0703020102020204" pitchFamily="34" charset="0"/>
              </a:rPr>
            </a:br>
            <a:r>
              <a:rPr lang="en-US" dirty="0">
                <a:latin typeface="Franklin Gothic Demi" panose="020B0703020102020204" pitchFamily="34" charset="0"/>
              </a:rPr>
              <a:t>  </a:t>
            </a:r>
            <a:r>
              <a:rPr lang="en-US" sz="73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Foodie.com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02640-5560-630D-F5CA-84F1B886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911" y="-126688"/>
            <a:ext cx="1458318" cy="13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2ABCE7-32AC-DF84-A10C-812FAE444F01}"/>
              </a:ext>
            </a:extLst>
          </p:cNvPr>
          <p:cNvSpPr/>
          <p:nvPr/>
        </p:nvSpPr>
        <p:spPr>
          <a:xfrm>
            <a:off x="1586753" y="983621"/>
            <a:ext cx="1326776" cy="4258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E6F55-D2E1-04FC-DE30-B4776DC5C005}"/>
              </a:ext>
            </a:extLst>
          </p:cNvPr>
          <p:cNvSpPr/>
          <p:nvPr/>
        </p:nvSpPr>
        <p:spPr>
          <a:xfrm>
            <a:off x="2335305" y="2489692"/>
            <a:ext cx="1151965" cy="113851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CEB0-B9BB-CF9F-392D-BCABE9DFDAC4}"/>
              </a:ext>
            </a:extLst>
          </p:cNvPr>
          <p:cNvSpPr txBox="1"/>
          <p:nvPr/>
        </p:nvSpPr>
        <p:spPr>
          <a:xfrm>
            <a:off x="3487270" y="2222813"/>
            <a:ext cx="1815353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If already Exist  / registered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E476077-6687-B68B-4BDB-C6B7264BF6A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2040591" y="1618994"/>
            <a:ext cx="1080247" cy="661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669A03-02C0-E264-01AB-1EDD61E6931B}"/>
              </a:ext>
            </a:extLst>
          </p:cNvPr>
          <p:cNvCxnSpPr>
            <a:cxnSpLocks/>
            <a:stCxn id="4" idx="6"/>
            <a:endCxn id="11" idx="1"/>
          </p:cNvCxnSpPr>
          <p:nvPr/>
        </p:nvCxnSpPr>
        <p:spPr>
          <a:xfrm flipV="1">
            <a:off x="3487270" y="3054468"/>
            <a:ext cx="1869142" cy="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20A8FA-247E-4D20-8CA5-8EA25AE5896F}"/>
              </a:ext>
            </a:extLst>
          </p:cNvPr>
          <p:cNvSpPr/>
          <p:nvPr/>
        </p:nvSpPr>
        <p:spPr>
          <a:xfrm>
            <a:off x="5356412" y="2818255"/>
            <a:ext cx="1815353" cy="4724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F010F-5AF5-67BF-4827-9F60640E98CD}"/>
              </a:ext>
            </a:extLst>
          </p:cNvPr>
          <p:cNvSpPr txBox="1"/>
          <p:nvPr/>
        </p:nvSpPr>
        <p:spPr>
          <a:xfrm>
            <a:off x="1633816" y="3949391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Else Move to registration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B9C78-0C1E-E687-452A-BBD6B4287F83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 flipH="1">
            <a:off x="2911287" y="3628209"/>
            <a:ext cx="1" cy="3211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66A3A5-E9AE-A4E7-49DD-71B4056F8306}"/>
              </a:ext>
            </a:extLst>
          </p:cNvPr>
          <p:cNvSpPr/>
          <p:nvPr/>
        </p:nvSpPr>
        <p:spPr>
          <a:xfrm>
            <a:off x="1906118" y="4859311"/>
            <a:ext cx="2010336" cy="4571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Registration Page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3460F4-5B05-C669-2746-0FF519AB15B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911286" y="4318723"/>
            <a:ext cx="1" cy="439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F7BCD3-B324-F5E2-6810-09462461BEEE}"/>
              </a:ext>
            </a:extLst>
          </p:cNvPr>
          <p:cNvSpPr txBox="1"/>
          <p:nvPr/>
        </p:nvSpPr>
        <p:spPr>
          <a:xfrm>
            <a:off x="4693530" y="4111647"/>
            <a:ext cx="181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On Successful Registration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E49F402F-2B84-554D-BC09-AF7AC3ABD0AB}"/>
              </a:ext>
            </a:extLst>
          </p:cNvPr>
          <p:cNvCxnSpPr>
            <a:cxnSpLocks/>
            <a:stCxn id="17" idx="3"/>
            <a:endCxn id="4" idx="5"/>
          </p:cNvCxnSpPr>
          <p:nvPr/>
        </p:nvCxnSpPr>
        <p:spPr>
          <a:xfrm flipH="1" flipV="1">
            <a:off x="3318569" y="3461477"/>
            <a:ext cx="597885" cy="1626431"/>
          </a:xfrm>
          <a:prstGeom prst="curvedConnector4">
            <a:avLst>
              <a:gd name="adj1" fmla="val -123701"/>
              <a:gd name="adj2" fmla="val 10150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E770A9-2F4C-DF28-CE3E-B340B6DBD473}"/>
              </a:ext>
            </a:extLst>
          </p:cNvPr>
          <p:cNvSpPr/>
          <p:nvPr/>
        </p:nvSpPr>
        <p:spPr>
          <a:xfrm>
            <a:off x="8919882" y="43055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Items/Restaurants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08D19-D82C-561B-C15E-C9BB16C456F5}"/>
              </a:ext>
            </a:extLst>
          </p:cNvPr>
          <p:cNvSpPr/>
          <p:nvPr/>
        </p:nvSpPr>
        <p:spPr>
          <a:xfrm>
            <a:off x="8919882" y="1368698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Add Items to Cart / Remove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4A866EA-E333-DE8D-4BF6-5AA864C6324E}"/>
              </a:ext>
            </a:extLst>
          </p:cNvPr>
          <p:cNvSpPr/>
          <p:nvPr/>
        </p:nvSpPr>
        <p:spPr>
          <a:xfrm>
            <a:off x="8919882" y="2306844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Add Items to Favourites / Remove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06EACE6-C00D-FBCC-F801-B66DA598D250}"/>
              </a:ext>
            </a:extLst>
          </p:cNvPr>
          <p:cNvSpPr/>
          <p:nvPr/>
        </p:nvSpPr>
        <p:spPr>
          <a:xfrm>
            <a:off x="8919882" y="403556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Check Profile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B0C3451-4153-91F0-0F40-487BF031F1D8}"/>
              </a:ext>
            </a:extLst>
          </p:cNvPr>
          <p:cNvSpPr/>
          <p:nvPr/>
        </p:nvSpPr>
        <p:spPr>
          <a:xfrm>
            <a:off x="8919882" y="499892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Profile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4459EF-5685-4F0F-68AA-F1EFA2F41B02}"/>
              </a:ext>
            </a:extLst>
          </p:cNvPr>
          <p:cNvSpPr/>
          <p:nvPr/>
        </p:nvSpPr>
        <p:spPr>
          <a:xfrm>
            <a:off x="8919882" y="594547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Payment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3E6C339-3863-C27A-D213-05754C5EB306}"/>
              </a:ext>
            </a:extLst>
          </p:cNvPr>
          <p:cNvSpPr/>
          <p:nvPr/>
        </p:nvSpPr>
        <p:spPr>
          <a:xfrm>
            <a:off x="8919882" y="319398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Favourites/Orders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8A84CBE-9596-3164-C14F-AD78F945CBEB}"/>
              </a:ext>
            </a:extLst>
          </p:cNvPr>
          <p:cNvCxnSpPr>
            <a:cxnSpLocks/>
            <a:stCxn id="11" idx="3"/>
            <a:endCxn id="40" idx="1"/>
          </p:cNvCxnSpPr>
          <p:nvPr/>
        </p:nvCxnSpPr>
        <p:spPr>
          <a:xfrm flipV="1">
            <a:off x="7171765" y="703976"/>
            <a:ext cx="1748117" cy="2350492"/>
          </a:xfrm>
          <a:prstGeom prst="bentConnector3">
            <a:avLst>
              <a:gd name="adj1" fmla="val 5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0689814-8CDA-BC4B-A0F0-704DFF2E0E6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7171765" y="3054468"/>
            <a:ext cx="1748117" cy="3164427"/>
          </a:xfrm>
          <a:prstGeom prst="bentConnector3">
            <a:avLst>
              <a:gd name="adj1" fmla="val 5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8AA2EB-492D-77A0-E969-CC8E330F120E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266454" y="1642122"/>
            <a:ext cx="1653428" cy="141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0608D1-638F-EA64-E92C-74D83B51C29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266454" y="3054468"/>
            <a:ext cx="1653428" cy="2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7AD56A3-2260-FB18-5F8F-6E4DF7FBEAB5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7266454" y="2580268"/>
            <a:ext cx="1653428" cy="47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43E5BF-FC25-B9E5-BCCF-A27778BC3C76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266454" y="3054468"/>
            <a:ext cx="1653428" cy="125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564180-FDB9-9522-12AB-264D2512EC23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266454" y="3054468"/>
            <a:ext cx="1653428" cy="41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00A538D-3EE2-EED7-7962-BE9713CA65FE}"/>
              </a:ext>
            </a:extLst>
          </p:cNvPr>
          <p:cNvSpPr/>
          <p:nvPr/>
        </p:nvSpPr>
        <p:spPr>
          <a:xfrm>
            <a:off x="0" y="0"/>
            <a:ext cx="5689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BCB5D6-FA30-14DC-1C24-2439890207C8}"/>
              </a:ext>
            </a:extLst>
          </p:cNvPr>
          <p:cNvSpPr/>
          <p:nvPr/>
        </p:nvSpPr>
        <p:spPr>
          <a:xfrm>
            <a:off x="3997494" y="194339"/>
            <a:ext cx="2249111" cy="472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Flow Process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5F00153-7453-EDAB-D99B-91E3CD10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8" y="5703532"/>
            <a:ext cx="1119480" cy="10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7BCBD-8D48-1294-69FF-4E6BD00878A1}"/>
              </a:ext>
            </a:extLst>
          </p:cNvPr>
          <p:cNvSpPr txBox="1"/>
          <p:nvPr/>
        </p:nvSpPr>
        <p:spPr>
          <a:xfrm>
            <a:off x="4554070" y="58859"/>
            <a:ext cx="308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ill Sans MT" panose="020B0502020104020203" pitchFamily="34" charset="0"/>
              </a:rPr>
              <a:t>User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750CD-81CD-8C89-6F10-EC3D933A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84" y="746140"/>
            <a:ext cx="7999597" cy="250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0CACE-BFBE-4F71-71F4-26B4C1AA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7" y="3922059"/>
            <a:ext cx="5201151" cy="1861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4C1A8-7936-061B-3212-2B7A6561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33" y="3602026"/>
            <a:ext cx="4609481" cy="2013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2CC9C3-2DF4-77BB-2901-62CB5E5F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54" y="256669"/>
            <a:ext cx="825081" cy="8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2802-E562-1388-69E2-F4250226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28" y="188259"/>
            <a:ext cx="8296337" cy="681317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6BC60-C82F-46DC-DB28-BC3C03CB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8" y="878541"/>
            <a:ext cx="1335625" cy="1360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40EA9-2FA2-8F83-A726-39FC0A1B2C31}"/>
              </a:ext>
            </a:extLst>
          </p:cNvPr>
          <p:cNvSpPr txBox="1"/>
          <p:nvPr/>
        </p:nvSpPr>
        <p:spPr>
          <a:xfrm>
            <a:off x="1582653" y="1827812"/>
            <a:ext cx="7754470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In coming time we are Planning to Provide Restaurant location, Using google maps Api and we’ll also try to provide new user a discount on his first order 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We’ll also try to implement loyalty program – to encourage customer retention, where user will receive rewards on the basis of orders.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and also social media Integration as well, so if user wants to share something about the items/restaurants, they can share that on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29252222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A459E-B117-EA51-77C1-EC477DB2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12192000" cy="678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305B4-9F7E-7791-1247-EF296C06825E}"/>
              </a:ext>
            </a:extLst>
          </p:cNvPr>
          <p:cNvSpPr txBox="1"/>
          <p:nvPr/>
        </p:nvSpPr>
        <p:spPr>
          <a:xfrm>
            <a:off x="822960" y="2418418"/>
            <a:ext cx="576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Any Query</a:t>
            </a:r>
          </a:p>
        </p:txBody>
      </p:sp>
    </p:spTree>
    <p:extLst>
      <p:ext uri="{BB962C8B-B14F-4D97-AF65-F5344CB8AC3E}">
        <p14:creationId xmlns:p14="http://schemas.microsoft.com/office/powerpoint/2010/main" val="236952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72C1-B2DB-883C-AA47-1FD545C9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712" y="2834640"/>
            <a:ext cx="7729728" cy="1188720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200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1C39-66D7-AC58-DA4F-C5A84F1E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485" y="175798"/>
            <a:ext cx="3569029" cy="720673"/>
          </a:xfrm>
        </p:spPr>
        <p:txBody>
          <a:bodyPr>
            <a:normAutofit fontScale="90000"/>
          </a:bodyPr>
          <a:lstStyle/>
          <a:p>
            <a:r>
              <a:rPr lang="en-IN" dirty="0"/>
              <a:t>Team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41232-5F8E-3E73-E4B1-216FEC01A986}"/>
              </a:ext>
            </a:extLst>
          </p:cNvPr>
          <p:cNvSpPr/>
          <p:nvPr/>
        </p:nvSpPr>
        <p:spPr>
          <a:xfrm>
            <a:off x="8407853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07383E-86E8-3B4A-79BF-335D0C97F1A5}"/>
              </a:ext>
            </a:extLst>
          </p:cNvPr>
          <p:cNvSpPr/>
          <p:nvPr/>
        </p:nvSpPr>
        <p:spPr>
          <a:xfrm>
            <a:off x="1040119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52FA2-5F92-C041-DA7E-35966F98F87B}"/>
              </a:ext>
            </a:extLst>
          </p:cNvPr>
          <p:cNvSpPr/>
          <p:nvPr/>
        </p:nvSpPr>
        <p:spPr>
          <a:xfrm>
            <a:off x="4652682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FC27D-C065-5B18-E339-DA3D7D6BDB04}"/>
              </a:ext>
            </a:extLst>
          </p:cNvPr>
          <p:cNvSpPr/>
          <p:nvPr/>
        </p:nvSpPr>
        <p:spPr>
          <a:xfrm>
            <a:off x="8875810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Aswin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370A7-3093-C19B-6EFA-984EA24170E0}"/>
              </a:ext>
            </a:extLst>
          </p:cNvPr>
          <p:cNvSpPr/>
          <p:nvPr/>
        </p:nvSpPr>
        <p:spPr>
          <a:xfrm>
            <a:off x="1508076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Harika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1ADD9-1DE2-9D9C-C3C6-442B89A1C7A5}"/>
              </a:ext>
            </a:extLst>
          </p:cNvPr>
          <p:cNvSpPr/>
          <p:nvPr/>
        </p:nvSpPr>
        <p:spPr>
          <a:xfrm>
            <a:off x="5174642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C3D9ED-F7B7-281A-65B4-F71A091B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48" y="2730649"/>
            <a:ext cx="1738739" cy="22603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9D6F8-1B8F-698D-E217-D48FB1BF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73" y="2828600"/>
            <a:ext cx="1908326" cy="21624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61299-4D3A-3040-A7A0-5834C39D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959" y="2784302"/>
            <a:ext cx="1779659" cy="22510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2448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B36F-C9E8-49A1-ED13-6CAEC260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85" y="287409"/>
            <a:ext cx="4062491" cy="81525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Bahnschrift SemiBold Condensed" panose="020B0502040204020203" pitchFamily="34" charset="0"/>
              </a:rPr>
              <a:t>Need of the project…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B0F93-DF55-EC57-AADA-B28EEF990B0C}"/>
              </a:ext>
            </a:extLst>
          </p:cNvPr>
          <p:cNvSpPr txBox="1"/>
          <p:nvPr/>
        </p:nvSpPr>
        <p:spPr>
          <a:xfrm>
            <a:off x="717177" y="1299882"/>
            <a:ext cx="8731624" cy="502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en-IN" dirty="0"/>
              <a:t>  : As we move on with the “New Normal” because of the Covid-19 situation. It has forced us to change some of our common behaviours. Enjoying our favourite food at our favourite restaurant is one of them…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At that time </a:t>
            </a: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he COVID-19 pandemic has highlighted the importance of food delivery platforms in </a:t>
            </a:r>
            <a:r>
              <a:rPr lang="en-US" b="1" i="0" dirty="0">
                <a:effectLst/>
                <a:latin typeface="+mj-lt"/>
              </a:rPr>
              <a:t>ensuring safety and minimizing contact</a:t>
            </a:r>
            <a:r>
              <a:rPr lang="en-US" b="0" i="0" dirty="0">
                <a:effectLst/>
                <a:latin typeface="+mj-lt"/>
              </a:rPr>
              <a:t>. These platforms have played a crucial role in supporting social distancing measures by providing contactless delivery options. 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Not Only this these </a:t>
            </a:r>
            <a:r>
              <a:rPr lang="en-US" b="1" dirty="0">
                <a:latin typeface="+mj-lt"/>
              </a:rPr>
              <a:t>platforms also supports small and local restaurant </a:t>
            </a:r>
            <a:r>
              <a:rPr lang="en-US" dirty="0">
                <a:latin typeface="+mj-lt"/>
              </a:rPr>
              <a:t>to reach a wider customer base. By ordering through these platforms you are also providing  a </a:t>
            </a:r>
            <a:r>
              <a:rPr lang="en-US" b="1" dirty="0">
                <a:latin typeface="+mj-lt"/>
              </a:rPr>
              <a:t>direct support </a:t>
            </a:r>
            <a:r>
              <a:rPr lang="en-US" dirty="0">
                <a:latin typeface="+mj-lt"/>
              </a:rPr>
              <a:t>to these restaurants.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8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D15851-EE7D-5BA6-8282-FC8B52D4C1A6}"/>
              </a:ext>
            </a:extLst>
          </p:cNvPr>
          <p:cNvSpPr txBox="1"/>
          <p:nvPr/>
        </p:nvSpPr>
        <p:spPr>
          <a:xfrm>
            <a:off x="5499847" y="399433"/>
            <a:ext cx="1595718" cy="40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CONTENT</a:t>
            </a:r>
            <a:r>
              <a:rPr lang="en-IN" sz="2031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79860E-418B-2D37-D64F-226B034A1219}"/>
              </a:ext>
            </a:extLst>
          </p:cNvPr>
          <p:cNvSpPr/>
          <p:nvPr/>
        </p:nvSpPr>
        <p:spPr>
          <a:xfrm>
            <a:off x="4545106" y="322729"/>
            <a:ext cx="3505200" cy="519953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3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99268-8FD8-5EE7-6081-66DFA8202DE2}"/>
              </a:ext>
            </a:extLst>
          </p:cNvPr>
          <p:cNvSpPr txBox="1"/>
          <p:nvPr/>
        </p:nvSpPr>
        <p:spPr>
          <a:xfrm>
            <a:off x="4991300" y="521923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Future Scope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E21F5-9474-DE70-19FB-7CCD67D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77" y="1405527"/>
            <a:ext cx="1351794" cy="117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929C98-28DA-2AAA-8F94-4110B826FB03}"/>
              </a:ext>
            </a:extLst>
          </p:cNvPr>
          <p:cNvSpPr txBox="1"/>
          <p:nvPr/>
        </p:nvSpPr>
        <p:spPr>
          <a:xfrm>
            <a:off x="1237129" y="343642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C09F6-B3A6-2B6D-7EFA-540EFB8E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4" y="3068528"/>
            <a:ext cx="1261220" cy="124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2833F-36D8-F592-59E7-49443B54FCA9}"/>
              </a:ext>
            </a:extLst>
          </p:cNvPr>
          <p:cNvSpPr txBox="1"/>
          <p:nvPr/>
        </p:nvSpPr>
        <p:spPr>
          <a:xfrm>
            <a:off x="1237129" y="5226423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16A68-0DEE-7E2F-B696-54BFB91F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4" y="4849847"/>
            <a:ext cx="1095679" cy="11224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DB1D0-0656-0A38-9A87-114F6FA2B624}"/>
              </a:ext>
            </a:extLst>
          </p:cNvPr>
          <p:cNvSpPr txBox="1"/>
          <p:nvPr/>
        </p:nvSpPr>
        <p:spPr>
          <a:xfrm>
            <a:off x="4991301" y="1766509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Process Flow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28F580-1C18-ECCC-B74F-CBFB1DAF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15" y="3207234"/>
            <a:ext cx="825081" cy="827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F6498C-22E7-26CE-A2E8-476AD6A25047}"/>
              </a:ext>
            </a:extLst>
          </p:cNvPr>
          <p:cNvSpPr txBox="1"/>
          <p:nvPr/>
        </p:nvSpPr>
        <p:spPr>
          <a:xfrm>
            <a:off x="4991301" y="343642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UI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E1E24C-6654-F88D-E459-34064141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736" y="1241886"/>
            <a:ext cx="1418121" cy="13056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967C92-E3E4-ED8F-9625-0D1D620A5F4D}"/>
              </a:ext>
            </a:extLst>
          </p:cNvPr>
          <p:cNvSpPr txBox="1"/>
          <p:nvPr/>
        </p:nvSpPr>
        <p:spPr>
          <a:xfrm>
            <a:off x="1237129" y="177193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Introduction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6C5EF6-6172-EB08-FF2A-1CCBCC93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736" y="4648973"/>
            <a:ext cx="1388240" cy="144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A4D1E1-4D47-23DB-8CDB-3E0A618C3D81}"/>
              </a:ext>
            </a:extLst>
          </p:cNvPr>
          <p:cNvSpPr txBox="1"/>
          <p:nvPr/>
        </p:nvSpPr>
        <p:spPr>
          <a:xfrm>
            <a:off x="8724451" y="2278067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2296C-1298-2703-B6F1-8F743FD33824}"/>
              </a:ext>
            </a:extLst>
          </p:cNvPr>
          <p:cNvSpPr txBox="1"/>
          <p:nvPr/>
        </p:nvSpPr>
        <p:spPr>
          <a:xfrm>
            <a:off x="8724451" y="4317982"/>
            <a:ext cx="111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 Q&amp;A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2CEB34-3C8A-16DB-BD55-DBE10DB42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702" y="3943910"/>
            <a:ext cx="1227693" cy="11174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3F99BE-9973-B7B0-2F02-8ACE44307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7760" y="1957116"/>
            <a:ext cx="1059205" cy="10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  <p:bldP spid="21" grpId="0"/>
      <p:bldP spid="24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CFDA-88F4-4F08-27D2-B067A0AE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390" y="346128"/>
            <a:ext cx="3013217" cy="720673"/>
          </a:xfrm>
        </p:spPr>
        <p:txBody>
          <a:bodyPr>
            <a:normAutofit/>
          </a:bodyPr>
          <a:lstStyle/>
          <a:p>
            <a:r>
              <a:rPr lang="en-IN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29BF-D8FF-E4F2-7C3A-C53CCC12C85F}"/>
              </a:ext>
            </a:extLst>
          </p:cNvPr>
          <p:cNvSpPr txBox="1"/>
          <p:nvPr/>
        </p:nvSpPr>
        <p:spPr>
          <a:xfrm>
            <a:off x="1277469" y="2577344"/>
            <a:ext cx="963705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project is 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Food Application “Foodie”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a dynamic website inspired by Zomato &amp; Swiggy, The popular food discovery and delivery platform.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Our website focuses on revolutionizing the way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explore and order food online.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With an extensive restaurant database, detailed menus.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98B11-1E98-23D9-6387-B0630DFA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01" y="1230685"/>
            <a:ext cx="1351794" cy="117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54A73-C1B4-1FB8-6388-15F14C7F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759F-BFDD-62A1-CE82-626721F0B6AA}"/>
              </a:ext>
            </a:extLst>
          </p:cNvPr>
          <p:cNvSpPr txBox="1"/>
          <p:nvPr/>
        </p:nvSpPr>
        <p:spPr>
          <a:xfrm>
            <a:off x="1277468" y="4066021"/>
            <a:ext cx="9637059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main focus is to provide our customer with healthy, hygienic  and tasty food. Even our moto is “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Your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t</a:t>
            </a:r>
            <a:r>
              <a:rPr lang="en-IN" b="1" i="0" dirty="0">
                <a:effectLst/>
                <a:latin typeface="Bahnschrift SemiBold" panose="020B0502040204020203" pitchFamily="34" charset="0"/>
              </a:rPr>
              <a:t>asty, hot, and hygienic food is just one click away.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5436F-5AB8-9DAC-71AE-40C4B5612B3C}"/>
              </a:ext>
            </a:extLst>
          </p:cNvPr>
          <p:cNvSpPr txBox="1"/>
          <p:nvPr/>
        </p:nvSpPr>
        <p:spPr>
          <a:xfrm>
            <a:off x="1277468" y="5073232"/>
            <a:ext cx="846716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Platform facilitates two types of User i.e. Vendor and Customer.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66521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F689-6274-DFD7-A487-D783F925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608" y="221691"/>
            <a:ext cx="1642783" cy="56720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Bahnschrift SemiBold" panose="020B0502040204020203" pitchFamily="34" charset="0"/>
              </a:rPr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97147-1842-AD8E-C02E-4B33D8F8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9" y="173688"/>
            <a:ext cx="893667" cy="882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28BC4-3063-6CDB-16B2-D0193C2A4772}"/>
              </a:ext>
            </a:extLst>
          </p:cNvPr>
          <p:cNvSpPr txBox="1"/>
          <p:nvPr/>
        </p:nvSpPr>
        <p:spPr>
          <a:xfrm>
            <a:off x="1172129" y="1144745"/>
            <a:ext cx="984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tried to provide most of the essential functionalities to our customers and Vendor.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1AA42-DDAE-7EC9-C30F-A4C0FEEFD356}"/>
              </a:ext>
            </a:extLst>
          </p:cNvPr>
          <p:cNvSpPr txBox="1"/>
          <p:nvPr/>
        </p:nvSpPr>
        <p:spPr>
          <a:xfrm>
            <a:off x="927916" y="2099978"/>
            <a:ext cx="13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Customer</a:t>
            </a:r>
            <a:r>
              <a:rPr lang="en-IN" dirty="0"/>
              <a:t>-: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B66AB-244F-DD6F-CCE6-071250518318}"/>
              </a:ext>
            </a:extLst>
          </p:cNvPr>
          <p:cNvSpPr txBox="1"/>
          <p:nvPr/>
        </p:nvSpPr>
        <p:spPr>
          <a:xfrm>
            <a:off x="2252311" y="2042402"/>
            <a:ext cx="83288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add items to his favourite section. And from favourites he can Order or can delete that item.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Order multiple Food items from multiple restaurants.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also cancel that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View/Update his profile.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Payment we have provided RazorPay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search the item and restaurants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D13FA-8009-95B2-0546-C56C8F214DF7}"/>
              </a:ext>
            </a:extLst>
          </p:cNvPr>
          <p:cNvSpPr txBox="1"/>
          <p:nvPr/>
        </p:nvSpPr>
        <p:spPr>
          <a:xfrm>
            <a:off x="1610839" y="1554266"/>
            <a:ext cx="897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Login customer and vendor need to go through authentication and validation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445B5-7FB8-76ED-BD07-8492C007576D}"/>
              </a:ext>
            </a:extLst>
          </p:cNvPr>
          <p:cNvSpPr txBox="1"/>
          <p:nvPr/>
        </p:nvSpPr>
        <p:spPr>
          <a:xfrm>
            <a:off x="927916" y="5119068"/>
            <a:ext cx="17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Vendor </a:t>
            </a:r>
            <a:r>
              <a:rPr lang="en-IN" dirty="0"/>
              <a:t>-: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6E712-8E8B-3B4C-83FD-CB0611874AF1}"/>
              </a:ext>
            </a:extLst>
          </p:cNvPr>
          <p:cNvSpPr txBox="1"/>
          <p:nvPr/>
        </p:nvSpPr>
        <p:spPr>
          <a:xfrm>
            <a:off x="2252311" y="5557385"/>
            <a:ext cx="832884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Vendor can Add/Delete/Update Restaurants in the database.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Vendor can Add/Update Item In his Restaurant.</a:t>
            </a:r>
          </a:p>
        </p:txBody>
      </p:sp>
    </p:spTree>
    <p:extLst>
      <p:ext uri="{BB962C8B-B14F-4D97-AF65-F5344CB8AC3E}">
        <p14:creationId xmlns:p14="http://schemas.microsoft.com/office/powerpoint/2010/main" val="33766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B775-BBF6-6320-A35B-1064A570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238" y="176868"/>
            <a:ext cx="4883524" cy="907864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Old Standard TT"/>
              </a:rPr>
              <a:t>Technology Used In The Project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C9DFA-89B3-F833-F76D-77AD8545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3" y="72727"/>
            <a:ext cx="681144" cy="697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B9EFC-A25F-2E44-31DA-D51EEC6F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98" y="4934821"/>
            <a:ext cx="1143334" cy="1122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6DDD1-1883-F3AD-3B0A-3179E683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42" y="4923457"/>
            <a:ext cx="1646597" cy="145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5ECBC-20D6-47E8-6E8E-A47D1700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88" y="1084732"/>
            <a:ext cx="1039906" cy="1243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46C594-14A3-EC96-9CAF-E757E77B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8" y="3153859"/>
            <a:ext cx="1936472" cy="1187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6F120B-B34E-A21B-493D-C49300980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876" y="1393935"/>
            <a:ext cx="934340" cy="934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36FDB-757B-2453-2590-77537307B3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2102" y="1540450"/>
            <a:ext cx="2225233" cy="7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E0765-0D9B-F337-3AD2-95824C146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232" y="1534657"/>
            <a:ext cx="3582637" cy="754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3F2B7-3886-E0D3-E1DF-DF7231ADF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2980" y="3404007"/>
            <a:ext cx="937701" cy="934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F9158-B9C9-9612-B60A-BB639F81B9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371" y="3331202"/>
            <a:ext cx="1477198" cy="1079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739BA6-C8F1-3343-F186-62E6E01A5A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2269" y="2534060"/>
            <a:ext cx="1625066" cy="1079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14050-2F8D-05D1-63F0-D821F8A339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225" y="4806892"/>
            <a:ext cx="1534654" cy="1366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39A4E-2770-311D-F021-A41924B1ED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0942" y="3209798"/>
            <a:ext cx="1477199" cy="15467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E5DDD-8C69-4BD9-6436-A7B6EB6AC0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6724" y="3209798"/>
            <a:ext cx="1294846" cy="1380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AE8F80-9735-F715-D19B-01536F4191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5478" y="5004770"/>
            <a:ext cx="1926575" cy="6481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A85839-F480-5111-3F3F-F65A6A8E17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2016" y="4934821"/>
            <a:ext cx="2045319" cy="6481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48F6DD3-FB30-C5E5-CCCA-6969F3BDEA35}"/>
              </a:ext>
            </a:extLst>
          </p:cNvPr>
          <p:cNvSpPr txBox="1"/>
          <p:nvPr/>
        </p:nvSpPr>
        <p:spPr>
          <a:xfrm>
            <a:off x="867211" y="6037445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Spring Data JPA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EA3C74D-7707-DDC8-50C3-4F158F6993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49442" y="5715593"/>
            <a:ext cx="2225233" cy="94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0AA0BEE-22E6-79DD-4300-783D3D4D25BE}"/>
              </a:ext>
            </a:extLst>
          </p:cNvPr>
          <p:cNvSpPr/>
          <p:nvPr/>
        </p:nvSpPr>
        <p:spPr>
          <a:xfrm>
            <a:off x="2164407" y="561474"/>
            <a:ext cx="9959790" cy="6073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870B8-F7EF-C3FD-53ED-77B2ACD6F3C3}"/>
              </a:ext>
            </a:extLst>
          </p:cNvPr>
          <p:cNvSpPr txBox="1"/>
          <p:nvPr/>
        </p:nvSpPr>
        <p:spPr>
          <a:xfrm>
            <a:off x="5022473" y="161364"/>
            <a:ext cx="271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Architectural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3DBD5-CAF1-FCC7-B98C-9599DEC655E1}"/>
              </a:ext>
            </a:extLst>
          </p:cNvPr>
          <p:cNvSpPr/>
          <p:nvPr/>
        </p:nvSpPr>
        <p:spPr>
          <a:xfrm>
            <a:off x="510995" y="2734236"/>
            <a:ext cx="1210236" cy="376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Angular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23C54-7B0F-6921-2D72-526AA91CBDD4}"/>
              </a:ext>
            </a:extLst>
          </p:cNvPr>
          <p:cNvSpPr/>
          <p:nvPr/>
        </p:nvSpPr>
        <p:spPr>
          <a:xfrm>
            <a:off x="591671" y="3261945"/>
            <a:ext cx="1048870" cy="9995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CD8BB-8933-20B4-633A-5FC84917BEF1}"/>
              </a:ext>
            </a:extLst>
          </p:cNvPr>
          <p:cNvSpPr/>
          <p:nvPr/>
        </p:nvSpPr>
        <p:spPr>
          <a:xfrm>
            <a:off x="2734235" y="1415940"/>
            <a:ext cx="824753" cy="449131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 </a:t>
            </a:r>
          </a:p>
          <a:p>
            <a:pPr algn="ctr"/>
            <a:r>
              <a:rPr lang="en-IN" dirty="0"/>
              <a:t>G  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E2E0C-82CF-CC16-2D72-C2E318E6246E}"/>
              </a:ext>
            </a:extLst>
          </p:cNvPr>
          <p:cNvSpPr/>
          <p:nvPr/>
        </p:nvSpPr>
        <p:spPr>
          <a:xfrm>
            <a:off x="4993339" y="749578"/>
            <a:ext cx="1452283" cy="377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Eureka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78976-71E0-A4C6-C987-18A3B25DB59C}"/>
              </a:ext>
            </a:extLst>
          </p:cNvPr>
          <p:cNvSpPr/>
          <p:nvPr/>
        </p:nvSpPr>
        <p:spPr>
          <a:xfrm>
            <a:off x="8274417" y="1373554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Auth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C31D6-B228-C1DA-928A-781A4B75AA71}"/>
              </a:ext>
            </a:extLst>
          </p:cNvPr>
          <p:cNvSpPr/>
          <p:nvPr/>
        </p:nvSpPr>
        <p:spPr>
          <a:xfrm>
            <a:off x="8274421" y="2589284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User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C924F3-D9FA-AF8E-88AC-CFD22019ADEA}"/>
              </a:ext>
            </a:extLst>
          </p:cNvPr>
          <p:cNvSpPr/>
          <p:nvPr/>
        </p:nvSpPr>
        <p:spPr>
          <a:xfrm>
            <a:off x="7736540" y="3645829"/>
            <a:ext cx="1452283" cy="46834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Restaurant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42D507-4EDB-9621-D8E9-077F56114F1B}"/>
              </a:ext>
            </a:extLst>
          </p:cNvPr>
          <p:cNvSpPr/>
          <p:nvPr/>
        </p:nvSpPr>
        <p:spPr>
          <a:xfrm>
            <a:off x="7728531" y="4516005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Order 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2BE38-0B62-7986-2794-678752A9AE41}"/>
              </a:ext>
            </a:extLst>
          </p:cNvPr>
          <p:cNvSpPr/>
          <p:nvPr/>
        </p:nvSpPr>
        <p:spPr>
          <a:xfrm>
            <a:off x="7785224" y="5718720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Payment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E03D0-E44E-419C-15C6-4B82086BAD98}"/>
              </a:ext>
            </a:extLst>
          </p:cNvPr>
          <p:cNvSpPr/>
          <p:nvPr/>
        </p:nvSpPr>
        <p:spPr>
          <a:xfrm>
            <a:off x="6849029" y="1960203"/>
            <a:ext cx="1201270" cy="3775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Feign Client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39A216-F471-4707-C8D0-3E4C91E0EB86}"/>
              </a:ext>
            </a:extLst>
          </p:cNvPr>
          <p:cNvCxnSpPr>
            <a:cxnSpLocks/>
          </p:cNvCxnSpPr>
          <p:nvPr/>
        </p:nvCxnSpPr>
        <p:spPr>
          <a:xfrm>
            <a:off x="5719481" y="5807353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F71DBF-8C3B-7BC2-D0C8-1A6EE9367494}"/>
              </a:ext>
            </a:extLst>
          </p:cNvPr>
          <p:cNvCxnSpPr>
            <a:cxnSpLocks/>
          </p:cNvCxnSpPr>
          <p:nvPr/>
        </p:nvCxnSpPr>
        <p:spPr>
          <a:xfrm>
            <a:off x="5734858" y="4596341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CEC3B6-79FF-08D4-551C-1BA5AE644F0F}"/>
              </a:ext>
            </a:extLst>
          </p:cNvPr>
          <p:cNvCxnSpPr>
            <a:cxnSpLocks/>
          </p:cNvCxnSpPr>
          <p:nvPr/>
        </p:nvCxnSpPr>
        <p:spPr>
          <a:xfrm>
            <a:off x="5719481" y="3783140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A3C71B-30EB-67E8-6810-C6573E3583B1}"/>
              </a:ext>
            </a:extLst>
          </p:cNvPr>
          <p:cNvCxnSpPr>
            <a:cxnSpLocks/>
          </p:cNvCxnSpPr>
          <p:nvPr/>
        </p:nvCxnSpPr>
        <p:spPr>
          <a:xfrm>
            <a:off x="5719481" y="2670483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D61EA3-5183-0D73-FD26-18B2B89155A9}"/>
              </a:ext>
            </a:extLst>
          </p:cNvPr>
          <p:cNvCxnSpPr>
            <a:cxnSpLocks/>
          </p:cNvCxnSpPr>
          <p:nvPr/>
        </p:nvCxnSpPr>
        <p:spPr>
          <a:xfrm>
            <a:off x="5719481" y="1628906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68F0ABBD-0071-74D9-C33C-E4DD12F535C2}"/>
              </a:ext>
            </a:extLst>
          </p:cNvPr>
          <p:cNvSpPr/>
          <p:nvPr/>
        </p:nvSpPr>
        <p:spPr>
          <a:xfrm>
            <a:off x="10563827" y="1227165"/>
            <a:ext cx="590306" cy="815272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C65BDE21-E87E-0F90-E57D-5CC89E23C465}"/>
              </a:ext>
            </a:extLst>
          </p:cNvPr>
          <p:cNvSpPr/>
          <p:nvPr/>
        </p:nvSpPr>
        <p:spPr>
          <a:xfrm>
            <a:off x="10606608" y="3204010"/>
            <a:ext cx="590306" cy="81527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9069F-FD5B-0E7E-A4BD-8EE2E30F354B}"/>
              </a:ext>
            </a:extLst>
          </p:cNvPr>
          <p:cNvSpPr txBox="1"/>
          <p:nvPr/>
        </p:nvSpPr>
        <p:spPr>
          <a:xfrm>
            <a:off x="10459655" y="4161382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Mongo 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20E262-63C4-5ABC-6277-34C4843B7384}"/>
              </a:ext>
            </a:extLst>
          </p:cNvPr>
          <p:cNvSpPr txBox="1"/>
          <p:nvPr/>
        </p:nvSpPr>
        <p:spPr>
          <a:xfrm>
            <a:off x="10459655" y="2112210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MySql 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313CA7-253F-B5E2-9342-784AD64185EC}"/>
              </a:ext>
            </a:extLst>
          </p:cNvPr>
          <p:cNvCxnSpPr>
            <a:cxnSpLocks/>
          </p:cNvCxnSpPr>
          <p:nvPr/>
        </p:nvCxnSpPr>
        <p:spPr>
          <a:xfrm flipH="1">
            <a:off x="3574365" y="1628906"/>
            <a:ext cx="21451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D07BD42-1C7D-9716-4B1D-EB83B349D76A}"/>
              </a:ext>
            </a:extLst>
          </p:cNvPr>
          <p:cNvCxnSpPr>
            <a:cxnSpLocks/>
          </p:cNvCxnSpPr>
          <p:nvPr/>
        </p:nvCxnSpPr>
        <p:spPr>
          <a:xfrm flipV="1">
            <a:off x="3567947" y="1462396"/>
            <a:ext cx="4706469" cy="947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D7456-42D1-1272-240B-8F8AC3559C05}"/>
              </a:ext>
            </a:extLst>
          </p:cNvPr>
          <p:cNvCxnSpPr>
            <a:cxnSpLocks/>
          </p:cNvCxnSpPr>
          <p:nvPr/>
        </p:nvCxnSpPr>
        <p:spPr>
          <a:xfrm>
            <a:off x="3563463" y="2849260"/>
            <a:ext cx="4710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50B3E3-8155-531D-254A-031084B9B1C7}"/>
              </a:ext>
            </a:extLst>
          </p:cNvPr>
          <p:cNvCxnSpPr>
            <a:cxnSpLocks/>
          </p:cNvCxnSpPr>
          <p:nvPr/>
        </p:nvCxnSpPr>
        <p:spPr>
          <a:xfrm>
            <a:off x="3558988" y="3942955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389425-A162-2313-BFF1-8EC1D48166C6}"/>
              </a:ext>
            </a:extLst>
          </p:cNvPr>
          <p:cNvCxnSpPr/>
          <p:nvPr/>
        </p:nvCxnSpPr>
        <p:spPr>
          <a:xfrm>
            <a:off x="3567947" y="4829206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9DDFD8D-C4C2-0754-2AAC-E0D9D73D3A63}"/>
              </a:ext>
            </a:extLst>
          </p:cNvPr>
          <p:cNvCxnSpPr>
            <a:cxnSpLocks/>
          </p:cNvCxnSpPr>
          <p:nvPr/>
        </p:nvCxnSpPr>
        <p:spPr>
          <a:xfrm>
            <a:off x="3574365" y="5241804"/>
            <a:ext cx="4105830" cy="711357"/>
          </a:xfrm>
          <a:prstGeom prst="bentConnector3">
            <a:avLst>
              <a:gd name="adj1" fmla="val 316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C6D34A-8B67-25DD-4104-6D54FA34162F}"/>
              </a:ext>
            </a:extLst>
          </p:cNvPr>
          <p:cNvCxnSpPr>
            <a:cxnSpLocks/>
          </p:cNvCxnSpPr>
          <p:nvPr/>
        </p:nvCxnSpPr>
        <p:spPr>
          <a:xfrm>
            <a:off x="9726700" y="1598382"/>
            <a:ext cx="837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2BA88E-935D-CE1F-BB35-5640E3AD11CC}"/>
              </a:ext>
            </a:extLst>
          </p:cNvPr>
          <p:cNvCxnSpPr>
            <a:cxnSpLocks/>
          </p:cNvCxnSpPr>
          <p:nvPr/>
        </p:nvCxnSpPr>
        <p:spPr>
          <a:xfrm>
            <a:off x="9188823" y="3741419"/>
            <a:ext cx="1417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B0393AA-12A5-76FB-FC43-1E3970E2EF7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180814" y="3913001"/>
            <a:ext cx="1425794" cy="791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3E52D24-63F5-9DAC-1AAE-36FB8FD1B47C}"/>
              </a:ext>
            </a:extLst>
          </p:cNvPr>
          <p:cNvCxnSpPr>
            <a:cxnSpLocks/>
          </p:cNvCxnSpPr>
          <p:nvPr/>
        </p:nvCxnSpPr>
        <p:spPr>
          <a:xfrm>
            <a:off x="9726700" y="2794091"/>
            <a:ext cx="879908" cy="653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D4A553-6D00-4996-6C85-3749A14725CC}"/>
              </a:ext>
            </a:extLst>
          </p:cNvPr>
          <p:cNvCxnSpPr>
            <a:cxnSpLocks/>
          </p:cNvCxnSpPr>
          <p:nvPr/>
        </p:nvCxnSpPr>
        <p:spPr>
          <a:xfrm flipV="1">
            <a:off x="1640541" y="3761727"/>
            <a:ext cx="519951" cy="4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15620D-C830-636C-15C0-5E4032038CC5}"/>
              </a:ext>
            </a:extLst>
          </p:cNvPr>
          <p:cNvCxnSpPr>
            <a:cxnSpLocks/>
          </p:cNvCxnSpPr>
          <p:nvPr/>
        </p:nvCxnSpPr>
        <p:spPr>
          <a:xfrm flipH="1" flipV="1">
            <a:off x="8004406" y="2373912"/>
            <a:ext cx="270011" cy="21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E483B38-D032-62E9-EA17-1C3996D2DEDD}"/>
              </a:ext>
            </a:extLst>
          </p:cNvPr>
          <p:cNvCxnSpPr>
            <a:cxnSpLocks/>
          </p:cNvCxnSpPr>
          <p:nvPr/>
        </p:nvCxnSpPr>
        <p:spPr>
          <a:xfrm flipV="1">
            <a:off x="8040792" y="1775473"/>
            <a:ext cx="233624" cy="15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A2AC762-09D2-756C-A166-14A75F2CBBA3}"/>
              </a:ext>
            </a:extLst>
          </p:cNvPr>
          <p:cNvSpPr/>
          <p:nvPr/>
        </p:nvSpPr>
        <p:spPr>
          <a:xfrm>
            <a:off x="10004610" y="5141080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Notification Service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020863-3A26-D107-6572-3FF00D2062F9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9237507" y="5518630"/>
            <a:ext cx="1493245" cy="305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8BD7C0B-322D-0F72-C3D4-C1893667F27A}"/>
              </a:ext>
            </a:extLst>
          </p:cNvPr>
          <p:cNvSpPr/>
          <p:nvPr/>
        </p:nvSpPr>
        <p:spPr>
          <a:xfrm>
            <a:off x="3693460" y="1984126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Login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311FF-3BD4-F560-90BF-9B0648B65A3C}"/>
              </a:ext>
            </a:extLst>
          </p:cNvPr>
          <p:cNvSpPr/>
          <p:nvPr/>
        </p:nvSpPr>
        <p:spPr>
          <a:xfrm>
            <a:off x="8166072" y="1977670"/>
            <a:ext cx="1385051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Add/Update User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B143BC-28E5-533C-D8C1-B564D2EC89CC}"/>
              </a:ext>
            </a:extLst>
          </p:cNvPr>
          <p:cNvSpPr/>
          <p:nvPr/>
        </p:nvSpPr>
        <p:spPr>
          <a:xfrm>
            <a:off x="3679394" y="4347958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Order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F43D5-29D4-838D-3775-CD557ADD3C88}"/>
              </a:ext>
            </a:extLst>
          </p:cNvPr>
          <p:cNvSpPr/>
          <p:nvPr/>
        </p:nvSpPr>
        <p:spPr>
          <a:xfrm>
            <a:off x="3701807" y="2918062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 User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F5EB46-82E0-6991-6595-D98924AF4506}"/>
              </a:ext>
            </a:extLst>
          </p:cNvPr>
          <p:cNvSpPr/>
          <p:nvPr/>
        </p:nvSpPr>
        <p:spPr>
          <a:xfrm>
            <a:off x="5333990" y="6096270"/>
            <a:ext cx="205291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Payment Info( RazorPay API)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A7C5B68-DC0E-CB41-7095-FA9681D4C0C6}"/>
              </a:ext>
            </a:extLst>
          </p:cNvPr>
          <p:cNvSpPr/>
          <p:nvPr/>
        </p:nvSpPr>
        <p:spPr>
          <a:xfrm>
            <a:off x="9357913" y="5893635"/>
            <a:ext cx="918249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On Success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60B3C-002E-3FAE-D016-87D3D4BBB9F4}"/>
              </a:ext>
            </a:extLst>
          </p:cNvPr>
          <p:cNvSpPr/>
          <p:nvPr/>
        </p:nvSpPr>
        <p:spPr>
          <a:xfrm>
            <a:off x="3701807" y="3527552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Search/add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FDD1E6-F515-3430-64EC-D7F1592E2735}"/>
              </a:ext>
            </a:extLst>
          </p:cNvPr>
          <p:cNvCxnSpPr>
            <a:cxnSpLocks/>
          </p:cNvCxnSpPr>
          <p:nvPr/>
        </p:nvCxnSpPr>
        <p:spPr>
          <a:xfrm>
            <a:off x="5728501" y="5447946"/>
            <a:ext cx="41781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21E6F0C-B965-20A1-FB7F-E372B673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6" y="246081"/>
            <a:ext cx="1119480" cy="10307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024005-34BB-A725-9B1B-CE651E776B3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719481" y="1127128"/>
            <a:ext cx="0" cy="468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8A1F4B0-56AB-F04A-337F-DB25655C03F2}"/>
              </a:ext>
            </a:extLst>
          </p:cNvPr>
          <p:cNvCxnSpPr/>
          <p:nvPr/>
        </p:nvCxnSpPr>
        <p:spPr>
          <a:xfrm rot="16200000" flipH="1">
            <a:off x="8827937" y="3692854"/>
            <a:ext cx="2346989" cy="549462"/>
          </a:xfrm>
          <a:prstGeom prst="bentConnector3">
            <a:avLst>
              <a:gd name="adj1" fmla="val 748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0FE2A44-6BFB-FE2D-A7C4-64411A9F73D5}"/>
              </a:ext>
            </a:extLst>
          </p:cNvPr>
          <p:cNvSpPr/>
          <p:nvPr/>
        </p:nvSpPr>
        <p:spPr>
          <a:xfrm>
            <a:off x="7584128" y="3050898"/>
            <a:ext cx="2063820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On Successful registration/sending email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58D1766-1F4B-B8A3-0B00-A4C8861CA0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6908" y="4311322"/>
            <a:ext cx="364989" cy="15294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29BB7F4-7F27-77ED-F2C1-D8A7C99B3B32}"/>
              </a:ext>
            </a:extLst>
          </p:cNvPr>
          <p:cNvSpPr/>
          <p:nvPr/>
        </p:nvSpPr>
        <p:spPr>
          <a:xfrm>
            <a:off x="7082121" y="4934524"/>
            <a:ext cx="1281412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On Cancel order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B3747A-AC5A-CE39-588A-A3BFE480F9E2}"/>
              </a:ext>
            </a:extLst>
          </p:cNvPr>
          <p:cNvSpPr/>
          <p:nvPr/>
        </p:nvSpPr>
        <p:spPr>
          <a:xfrm>
            <a:off x="10825488" y="5760677"/>
            <a:ext cx="1081609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134547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29A52-57E0-880C-35CA-076CF136D353}"/>
              </a:ext>
            </a:extLst>
          </p:cNvPr>
          <p:cNvSpPr/>
          <p:nvPr/>
        </p:nvSpPr>
        <p:spPr>
          <a:xfrm>
            <a:off x="1586753" y="1633861"/>
            <a:ext cx="1326776" cy="4258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Vendor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089C97-3FBC-F5CC-488A-C98CB2370F7C}"/>
              </a:ext>
            </a:extLst>
          </p:cNvPr>
          <p:cNvSpPr/>
          <p:nvPr/>
        </p:nvSpPr>
        <p:spPr>
          <a:xfrm>
            <a:off x="2335305" y="3139932"/>
            <a:ext cx="1151965" cy="113851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Page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A2D2571-734A-88E7-31E2-79937444611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2040591" y="2269234"/>
            <a:ext cx="1080247" cy="661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D6C7E4-CA77-D7D2-349A-0B2B57ACDE9B}"/>
              </a:ext>
            </a:extLst>
          </p:cNvPr>
          <p:cNvSpPr/>
          <p:nvPr/>
        </p:nvSpPr>
        <p:spPr>
          <a:xfrm>
            <a:off x="5356412" y="3468495"/>
            <a:ext cx="1815353" cy="4724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Vendor Module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C77033-0D0F-CD22-867B-7CFA3F8942DA}"/>
              </a:ext>
            </a:extLst>
          </p:cNvPr>
          <p:cNvSpPr/>
          <p:nvPr/>
        </p:nvSpPr>
        <p:spPr>
          <a:xfrm>
            <a:off x="8919882" y="108079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Add / Update Restaurants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23A289-23E6-1B8A-4269-4628A80CDDC6}"/>
              </a:ext>
            </a:extLst>
          </p:cNvPr>
          <p:cNvSpPr/>
          <p:nvPr/>
        </p:nvSpPr>
        <p:spPr>
          <a:xfrm>
            <a:off x="8919882" y="2018938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Remove Restaurant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4E67B0-2A8E-B7BE-3252-1627AF01C646}"/>
              </a:ext>
            </a:extLst>
          </p:cNvPr>
          <p:cNvSpPr/>
          <p:nvPr/>
        </p:nvSpPr>
        <p:spPr>
          <a:xfrm>
            <a:off x="8919882" y="2957084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Add Item/Menu To Particular Restaurant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B071A2-1042-2494-5671-E3D074A4BE8E}"/>
              </a:ext>
            </a:extLst>
          </p:cNvPr>
          <p:cNvSpPr/>
          <p:nvPr/>
        </p:nvSpPr>
        <p:spPr>
          <a:xfrm>
            <a:off x="8919882" y="468580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Check Profile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D79D78-209B-6445-C42E-360AACB7C9F9}"/>
              </a:ext>
            </a:extLst>
          </p:cNvPr>
          <p:cNvSpPr/>
          <p:nvPr/>
        </p:nvSpPr>
        <p:spPr>
          <a:xfrm>
            <a:off x="8919882" y="564916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Profile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A7919F-DD19-8061-FD87-77FE738153D1}"/>
              </a:ext>
            </a:extLst>
          </p:cNvPr>
          <p:cNvSpPr/>
          <p:nvPr/>
        </p:nvSpPr>
        <p:spPr>
          <a:xfrm>
            <a:off x="8919882" y="384422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Item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078861B-8EEE-B9AB-2486-3477987A20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7171765" y="1354216"/>
            <a:ext cx="1748117" cy="2350492"/>
          </a:xfrm>
          <a:prstGeom prst="bentConnector3">
            <a:avLst>
              <a:gd name="adj1" fmla="val 58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4A48E3-41DF-9A4E-025C-9C2B87C1BF3E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171765" y="3704708"/>
            <a:ext cx="1748117" cy="2217877"/>
          </a:xfrm>
          <a:prstGeom prst="bentConnector3">
            <a:avLst>
              <a:gd name="adj1" fmla="val 58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4F456C-A713-7669-2CDE-D399B58247CA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66454" y="2292362"/>
            <a:ext cx="1653428" cy="141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86EFAD-F928-ACA2-BA24-9F470CC4A0F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66454" y="3230508"/>
            <a:ext cx="1653428" cy="47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4B7BE-92B7-3639-FEF6-484D936D5F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266454" y="3704708"/>
            <a:ext cx="1653428" cy="125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1464E0-23A4-7799-3479-DE2549B5D26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66454" y="3704708"/>
            <a:ext cx="1653428" cy="41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CF8174-BB6C-92EB-1520-11A027A3F2FD}"/>
              </a:ext>
            </a:extLst>
          </p:cNvPr>
          <p:cNvSpPr/>
          <p:nvPr/>
        </p:nvSpPr>
        <p:spPr>
          <a:xfrm>
            <a:off x="0" y="0"/>
            <a:ext cx="5689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8B1DB4-4D54-C3C3-7DFE-2F6F4D5BDE6B}"/>
              </a:ext>
            </a:extLst>
          </p:cNvPr>
          <p:cNvSpPr/>
          <p:nvPr/>
        </p:nvSpPr>
        <p:spPr>
          <a:xfrm>
            <a:off x="3997494" y="194339"/>
            <a:ext cx="2249111" cy="472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vendor Flow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9D5D6-DF12-293B-486A-3C00C5D0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8" y="194339"/>
            <a:ext cx="1119480" cy="10307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7B1156-33C2-5003-14F8-70264CFE6541}"/>
              </a:ext>
            </a:extLst>
          </p:cNvPr>
          <p:cNvSpPr txBox="1"/>
          <p:nvPr/>
        </p:nvSpPr>
        <p:spPr>
          <a:xfrm>
            <a:off x="1602628" y="44588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 Success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A8F819-E378-D465-557B-F8B362B5B3AC}"/>
              </a:ext>
            </a:extLst>
          </p:cNvPr>
          <p:cNvCxnSpPr>
            <a:stCxn id="4" idx="4"/>
          </p:cNvCxnSpPr>
          <p:nvPr/>
        </p:nvCxnSpPr>
        <p:spPr>
          <a:xfrm flipH="1">
            <a:off x="2911287" y="4278449"/>
            <a:ext cx="1" cy="68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AE2FD12-2EE1-5D3B-F063-B1C562ACE433}"/>
              </a:ext>
            </a:extLst>
          </p:cNvPr>
          <p:cNvSpPr/>
          <p:nvPr/>
        </p:nvSpPr>
        <p:spPr>
          <a:xfrm>
            <a:off x="2337996" y="5023617"/>
            <a:ext cx="1151965" cy="11340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Role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6302ACC-591F-732F-837F-A142DD3E4E38}"/>
              </a:ext>
            </a:extLst>
          </p:cNvPr>
          <p:cNvCxnSpPr>
            <a:stCxn id="42" idx="6"/>
            <a:endCxn id="8" idx="1"/>
          </p:cNvCxnSpPr>
          <p:nvPr/>
        </p:nvCxnSpPr>
        <p:spPr>
          <a:xfrm flipV="1">
            <a:off x="3489961" y="3704708"/>
            <a:ext cx="1866451" cy="1885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32671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1_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5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1973</TotalTime>
  <Words>625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HP Simplified Hans</vt:lpstr>
      <vt:lpstr>HP Simplified Jpan</vt:lpstr>
      <vt:lpstr>Arial</vt:lpstr>
      <vt:lpstr>Arial Black</vt:lpstr>
      <vt:lpstr>Bahnschrift SemiBold</vt:lpstr>
      <vt:lpstr>Bahnschrift SemiBold Condensed</vt:lpstr>
      <vt:lpstr>Calibri</vt:lpstr>
      <vt:lpstr>Calibri Light</vt:lpstr>
      <vt:lpstr>Cascadia Code</vt:lpstr>
      <vt:lpstr>Franklin Gothic Demi</vt:lpstr>
      <vt:lpstr>Gill Sans MT</vt:lpstr>
      <vt:lpstr>Old Standard TT</vt:lpstr>
      <vt:lpstr>Rockwell</vt:lpstr>
      <vt:lpstr>Rockwell Condensed</vt:lpstr>
      <vt:lpstr>Söhne</vt:lpstr>
      <vt:lpstr>Trebuchet MS</vt:lpstr>
      <vt:lpstr>Wingdings</vt:lpstr>
      <vt:lpstr>Wingdings 3</vt:lpstr>
      <vt:lpstr>Office Theme</vt:lpstr>
      <vt:lpstr>Facet</vt:lpstr>
      <vt:lpstr>Parcel</vt:lpstr>
      <vt:lpstr>1_Parcel</vt:lpstr>
      <vt:lpstr>Wood Type</vt:lpstr>
      <vt:lpstr>PowerPoint Presentation</vt:lpstr>
      <vt:lpstr>Team</vt:lpstr>
      <vt:lpstr>Need of the project…</vt:lpstr>
      <vt:lpstr>PowerPoint Presentation</vt:lpstr>
      <vt:lpstr>Introduction</vt:lpstr>
      <vt:lpstr>Features</vt:lpstr>
      <vt:lpstr>Technology Used In The Project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  Foodie.com</dc:title>
  <dc:creator>Aman pandey</dc:creator>
  <cp:lastModifiedBy>Aman pandey</cp:lastModifiedBy>
  <cp:revision>1</cp:revision>
  <dcterms:created xsi:type="dcterms:W3CDTF">2023-05-31T09:50:36Z</dcterms:created>
  <dcterms:modified xsi:type="dcterms:W3CDTF">2023-06-08T12:37:20Z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